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customXml/itemProps11.xml" ContentType="application/vnd.openxmlformats-officedocument.customXmlProperties+xml"/>
  <Override PartName="/customXml/itemProps12.xml" ContentType="application/vnd.openxmlformats-officedocument.customXmlProperties+xml"/>
  <Override PartName="/customXml/itemProps13.xml" ContentType="application/vnd.openxmlformats-officedocument.customXmlProperties+xml"/>
  <Override PartName="/customXml/itemProps1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0" r:id="rId15"/>
  </p:sldMasterIdLst>
  <p:notesMasterIdLst>
    <p:notesMasterId r:id="rId41"/>
  </p:notesMasterIdLst>
  <p:sldIdLst>
    <p:sldId id="256" r:id="rId16"/>
    <p:sldId id="257" r:id="rId17"/>
    <p:sldId id="258" r:id="rId18"/>
    <p:sldId id="348" r:id="rId19"/>
    <p:sldId id="349" r:id="rId20"/>
    <p:sldId id="350" r:id="rId21"/>
    <p:sldId id="351" r:id="rId22"/>
    <p:sldId id="352" r:id="rId23"/>
    <p:sldId id="353" r:id="rId24"/>
    <p:sldId id="354" r:id="rId25"/>
    <p:sldId id="355" r:id="rId26"/>
    <p:sldId id="367" r:id="rId27"/>
    <p:sldId id="357" r:id="rId28"/>
    <p:sldId id="368" r:id="rId29"/>
    <p:sldId id="358" r:id="rId30"/>
    <p:sldId id="364" r:id="rId31"/>
    <p:sldId id="363" r:id="rId32"/>
    <p:sldId id="361" r:id="rId33"/>
    <p:sldId id="359" r:id="rId34"/>
    <p:sldId id="366" r:id="rId35"/>
    <p:sldId id="362" r:id="rId36"/>
    <p:sldId id="360" r:id="rId37"/>
    <p:sldId id="365" r:id="rId38"/>
    <p:sldId id="369" r:id="rId39"/>
    <p:sldId id="323" r:id="rId40"/>
  </p:sldIdLst>
  <p:sldSz cx="12192000" cy="6858000"/>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488E543B-B3A9-4F2A-863C-C8BACF67B4A1}">
          <p14:sldIdLst>
            <p14:sldId id="256"/>
            <p14:sldId id="257"/>
            <p14:sldId id="258"/>
            <p14:sldId id="348"/>
            <p14:sldId id="349"/>
            <p14:sldId id="350"/>
            <p14:sldId id="351"/>
            <p14:sldId id="352"/>
            <p14:sldId id="353"/>
            <p14:sldId id="354"/>
            <p14:sldId id="355"/>
            <p14:sldId id="367"/>
            <p14:sldId id="357"/>
            <p14:sldId id="368"/>
            <p14:sldId id="358"/>
            <p14:sldId id="364"/>
            <p14:sldId id="363"/>
            <p14:sldId id="361"/>
            <p14:sldId id="359"/>
            <p14:sldId id="366"/>
            <p14:sldId id="362"/>
            <p14:sldId id="360"/>
            <p14:sldId id="365"/>
            <p14:sldId id="369"/>
            <p14:sldId id="32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D7D3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523" autoAdjust="0"/>
    <p:restoredTop sz="94660"/>
  </p:normalViewPr>
  <p:slideViewPr>
    <p:cSldViewPr snapToGrid="0">
      <p:cViewPr varScale="1">
        <p:scale>
          <a:sx n="91" d="100"/>
          <a:sy n="91" d="100"/>
        </p:scale>
        <p:origin x="981" y="3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customXml" Target="../customXml/item13.xml"/><Relationship Id="rId18" Type="http://schemas.openxmlformats.org/officeDocument/2006/relationships/slide" Target="slides/slide3.xml"/><Relationship Id="rId26" Type="http://schemas.openxmlformats.org/officeDocument/2006/relationships/slide" Target="slides/slide11.xml"/><Relationship Id="rId39" Type="http://schemas.openxmlformats.org/officeDocument/2006/relationships/slide" Target="slides/slide24.xml"/><Relationship Id="rId21" Type="http://schemas.openxmlformats.org/officeDocument/2006/relationships/slide" Target="slides/slide6.xml"/><Relationship Id="rId34" Type="http://schemas.openxmlformats.org/officeDocument/2006/relationships/slide" Target="slides/slide19.xml"/><Relationship Id="rId42" Type="http://schemas.openxmlformats.org/officeDocument/2006/relationships/presProps" Target="presProps.xml"/><Relationship Id="rId7" Type="http://schemas.openxmlformats.org/officeDocument/2006/relationships/customXml" Target="../customXml/item7.xml"/><Relationship Id="rId2" Type="http://schemas.openxmlformats.org/officeDocument/2006/relationships/customXml" Target="../customXml/item2.xml"/><Relationship Id="rId16" Type="http://schemas.openxmlformats.org/officeDocument/2006/relationships/slide" Target="slides/slide1.xml"/><Relationship Id="rId29" Type="http://schemas.openxmlformats.org/officeDocument/2006/relationships/slide" Target="slides/slide14.xml"/><Relationship Id="rId1" Type="http://schemas.openxmlformats.org/officeDocument/2006/relationships/customXml" Target="../customXml/item1.xml"/><Relationship Id="rId6" Type="http://schemas.openxmlformats.org/officeDocument/2006/relationships/customXml" Target="../customXml/item6.xml"/><Relationship Id="rId11" Type="http://schemas.openxmlformats.org/officeDocument/2006/relationships/customXml" Target="../customXml/item11.xml"/><Relationship Id="rId24" Type="http://schemas.openxmlformats.org/officeDocument/2006/relationships/slide" Target="slides/slide9.xml"/><Relationship Id="rId32" Type="http://schemas.openxmlformats.org/officeDocument/2006/relationships/slide" Target="slides/slide17.xml"/><Relationship Id="rId37" Type="http://schemas.openxmlformats.org/officeDocument/2006/relationships/slide" Target="slides/slide22.xml"/><Relationship Id="rId40" Type="http://schemas.openxmlformats.org/officeDocument/2006/relationships/slide" Target="slides/slide25.xml"/><Relationship Id="rId45" Type="http://schemas.openxmlformats.org/officeDocument/2006/relationships/tableStyles" Target="tableStyles.xml"/><Relationship Id="rId5" Type="http://schemas.openxmlformats.org/officeDocument/2006/relationships/customXml" Target="../customXml/item5.xml"/><Relationship Id="rId15" Type="http://schemas.openxmlformats.org/officeDocument/2006/relationships/slideMaster" Target="slideMasters/slideMaster1.xml"/><Relationship Id="rId23" Type="http://schemas.openxmlformats.org/officeDocument/2006/relationships/slide" Target="slides/slide8.xml"/><Relationship Id="rId28" Type="http://schemas.openxmlformats.org/officeDocument/2006/relationships/slide" Target="slides/slide13.xml"/><Relationship Id="rId36" Type="http://schemas.openxmlformats.org/officeDocument/2006/relationships/slide" Target="slides/slide21.xml"/><Relationship Id="rId10" Type="http://schemas.openxmlformats.org/officeDocument/2006/relationships/customXml" Target="../customXml/item10.xml"/><Relationship Id="rId19" Type="http://schemas.openxmlformats.org/officeDocument/2006/relationships/slide" Target="slides/slide4.xml"/><Relationship Id="rId31" Type="http://schemas.openxmlformats.org/officeDocument/2006/relationships/slide" Target="slides/slide16.xml"/><Relationship Id="rId44" Type="http://schemas.openxmlformats.org/officeDocument/2006/relationships/theme" Target="theme/theme1.xml"/><Relationship Id="rId4" Type="http://schemas.openxmlformats.org/officeDocument/2006/relationships/customXml" Target="../customXml/item4.xml"/><Relationship Id="rId9" Type="http://schemas.openxmlformats.org/officeDocument/2006/relationships/customXml" Target="../customXml/item9.xml"/><Relationship Id="rId14" Type="http://schemas.openxmlformats.org/officeDocument/2006/relationships/customXml" Target="../customXml/item14.xml"/><Relationship Id="rId22" Type="http://schemas.openxmlformats.org/officeDocument/2006/relationships/slide" Target="slides/slide7.xml"/><Relationship Id="rId27" Type="http://schemas.openxmlformats.org/officeDocument/2006/relationships/slide" Target="slides/slide12.xml"/><Relationship Id="rId30" Type="http://schemas.openxmlformats.org/officeDocument/2006/relationships/slide" Target="slides/slide15.xml"/><Relationship Id="rId35" Type="http://schemas.openxmlformats.org/officeDocument/2006/relationships/slide" Target="slides/slide20.xml"/><Relationship Id="rId43" Type="http://schemas.openxmlformats.org/officeDocument/2006/relationships/viewProps" Target="viewProps.xml"/><Relationship Id="rId8" Type="http://schemas.openxmlformats.org/officeDocument/2006/relationships/customXml" Target="../customXml/item8.xml"/><Relationship Id="rId3" Type="http://schemas.openxmlformats.org/officeDocument/2006/relationships/customXml" Target="../customXml/item3.xml"/><Relationship Id="rId12" Type="http://schemas.openxmlformats.org/officeDocument/2006/relationships/customXml" Target="../customXml/item12.xml"/><Relationship Id="rId17" Type="http://schemas.openxmlformats.org/officeDocument/2006/relationships/slide" Target="slides/slide2.xml"/><Relationship Id="rId25" Type="http://schemas.openxmlformats.org/officeDocument/2006/relationships/slide" Target="slides/slide10.xml"/><Relationship Id="rId33" Type="http://schemas.openxmlformats.org/officeDocument/2006/relationships/slide" Target="slides/slide18.xml"/><Relationship Id="rId38" Type="http://schemas.openxmlformats.org/officeDocument/2006/relationships/slide" Target="slides/slide23.xml"/><Relationship Id="rId46" Type="http://schemas.microsoft.com/office/2015/10/relationships/revisionInfo" Target="revisionInfo.xml"/><Relationship Id="rId20" Type="http://schemas.openxmlformats.org/officeDocument/2006/relationships/slide" Target="slides/slide5.xml"/><Relationship Id="rId4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C1BBDE7-89B9-40BC-9C51-6914D378D2E3}" type="datetimeFigureOut">
              <a:rPr lang="fr-FR" smtClean="0"/>
              <a:t>15/09/2017</a:t>
            </a:fld>
            <a:endParaRPr lang="fr-F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EB5CDED-2C1A-461D-9132-27226E80DCCD}" type="slidenum">
              <a:rPr lang="fr-FR" smtClean="0"/>
              <a:t>‹#›</a:t>
            </a:fld>
            <a:endParaRPr lang="fr-FR"/>
          </a:p>
        </p:txBody>
      </p:sp>
    </p:spTree>
    <p:extLst>
      <p:ext uri="{BB962C8B-B14F-4D97-AF65-F5344CB8AC3E}">
        <p14:creationId xmlns:p14="http://schemas.microsoft.com/office/powerpoint/2010/main" val="33926855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One Marketing Template</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3292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marL="0" marR="0" lvl="0" indent="0" defTabSz="93292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813D780-78CA-4A4D-BF33-C0B4852BA091}" type="datetime1">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9/15/2017</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50212357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customXml" Target="../../customXml/item10.xml"/><Relationship Id="rId7" Type="http://schemas.openxmlformats.org/officeDocument/2006/relationships/image" Target="../media/image1.png"/><Relationship Id="rId2" Type="http://schemas.openxmlformats.org/officeDocument/2006/relationships/customXml" Target="../../customXml/item11.xml"/><Relationship Id="rId1" Type="http://schemas.openxmlformats.org/officeDocument/2006/relationships/customXml" Target="../../customXml/item4.xml"/><Relationship Id="rId6" Type="http://schemas.openxmlformats.org/officeDocument/2006/relationships/slideMaster" Target="../slideMasters/slideMaster1.xml"/><Relationship Id="rId5" Type="http://schemas.openxmlformats.org/officeDocument/2006/relationships/customXml" Target="../../customXml/item13.xml"/><Relationship Id="rId4" Type="http://schemas.openxmlformats.org/officeDocument/2006/relationships/customXml" Target="../../customXml/item14.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customXml" Target="../../customXml/item8.xml"/><Relationship Id="rId2" Type="http://schemas.openxmlformats.org/officeDocument/2006/relationships/customXml" Target="../../customXml/item9.xml"/><Relationship Id="rId1" Type="http://schemas.openxmlformats.org/officeDocument/2006/relationships/customXml" Target="../../customXml/item7.xml"/><Relationship Id="rId6" Type="http://schemas.openxmlformats.org/officeDocument/2006/relationships/image" Target="../media/image1.png"/><Relationship Id="rId5" Type="http://schemas.openxmlformats.org/officeDocument/2006/relationships/slideMaster" Target="../slideMasters/slideMaster1.xml"/><Relationship Id="rId4" Type="http://schemas.openxmlformats.org/officeDocument/2006/relationships/customXml" Target="../../customXml/item3.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customXml" Target="../../customXml/item1.xml"/><Relationship Id="rId7" Type="http://schemas.openxmlformats.org/officeDocument/2006/relationships/image" Target="../media/image1.png"/><Relationship Id="rId2" Type="http://schemas.openxmlformats.org/officeDocument/2006/relationships/customXml" Target="../../customXml/item12.xml"/><Relationship Id="rId1" Type="http://schemas.openxmlformats.org/officeDocument/2006/relationships/customXml" Target="../../customXml/item2.xml"/><Relationship Id="rId6" Type="http://schemas.openxmlformats.org/officeDocument/2006/relationships/slideMaster" Target="../slideMasters/slideMaster1.xml"/><Relationship Id="rId5" Type="http://schemas.openxmlformats.org/officeDocument/2006/relationships/customXml" Target="../../customXml/item6.xml"/><Relationship Id="rId4" Type="http://schemas.openxmlformats.org/officeDocument/2006/relationships/customXml" Target="../../customXml/item5.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3_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69239" y="2720520"/>
            <a:ext cx="8270507" cy="896552"/>
          </a:xfrm>
          <a:noFill/>
        </p:spPr>
        <p:txBody>
          <a:bodyPr lIns="91440" tIns="91440" rIns="91440" bIns="91440">
            <a:noAutofit/>
          </a:bodyPr>
          <a:lstStyle>
            <a:lvl1pPr marL="0" indent="0">
              <a:spcBef>
                <a:spcPts val="0"/>
              </a:spcBef>
              <a:buNone/>
              <a:defRPr sz="2745"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238" y="1644658"/>
            <a:ext cx="8270507" cy="1075862"/>
          </a:xfrm>
          <a:noFill/>
        </p:spPr>
        <p:txBody>
          <a:bodyPr lIns="91440" tIns="91440" rIns="91440" bIns="91440" anchor="t" anchorCtr="0"/>
          <a:lstStyle>
            <a:lvl1pPr>
              <a:defRPr sz="5882" spc="-78" baseline="0">
                <a:solidFill>
                  <a:srgbClr val="0072C6"/>
                </a:solidFill>
              </a:defRPr>
            </a:lvl1pPr>
          </a:lstStyle>
          <a:p>
            <a:r>
              <a:rPr lang="en-US" dirty="0"/>
              <a:t>Presentation title</a:t>
            </a:r>
          </a:p>
        </p:txBody>
      </p:sp>
      <p:grpSp>
        <p:nvGrpSpPr>
          <p:cNvPr id="49" name="Group 48"/>
          <p:cNvGrpSpPr/>
          <p:nvPr/>
        </p:nvGrpSpPr>
        <p:grpSpPr>
          <a:xfrm>
            <a:off x="9076073" y="1662045"/>
            <a:ext cx="2750426" cy="3533909"/>
            <a:chOff x="4173933" y="1990739"/>
            <a:chExt cx="2457160" cy="3156656"/>
          </a:xfrm>
        </p:grpSpPr>
        <p:sp>
          <p:nvSpPr>
            <p:cNvPr id="50" name="Freeform 8"/>
            <p:cNvSpPr>
              <a:spLocks noEditPoints="1"/>
            </p:cNvSpPr>
            <p:nvPr/>
          </p:nvSpPr>
          <p:spPr bwMode="auto">
            <a:xfrm>
              <a:off x="4825097" y="2367213"/>
              <a:ext cx="1197063" cy="1195470"/>
            </a:xfrm>
            <a:custGeom>
              <a:avLst/>
              <a:gdLst>
                <a:gd name="T0" fmla="*/ 670 w 1598"/>
                <a:gd name="T1" fmla="*/ 1577 h 1597"/>
                <a:gd name="T2" fmla="*/ 760 w 1598"/>
                <a:gd name="T3" fmla="*/ 1597 h 1597"/>
                <a:gd name="T4" fmla="*/ 917 w 1598"/>
                <a:gd name="T5" fmla="*/ 1569 h 1597"/>
                <a:gd name="T6" fmla="*/ 839 w 1598"/>
                <a:gd name="T7" fmla="*/ 1597 h 1597"/>
                <a:gd name="T8" fmla="*/ 516 w 1598"/>
                <a:gd name="T9" fmla="*/ 1535 h 1597"/>
                <a:gd name="T10" fmla="*/ 602 w 1598"/>
                <a:gd name="T11" fmla="*/ 1573 h 1597"/>
                <a:gd name="T12" fmla="*/ 1070 w 1598"/>
                <a:gd name="T13" fmla="*/ 1529 h 1597"/>
                <a:gd name="T14" fmla="*/ 997 w 1598"/>
                <a:gd name="T15" fmla="*/ 1573 h 1597"/>
                <a:gd name="T16" fmla="*/ 374 w 1598"/>
                <a:gd name="T17" fmla="*/ 1463 h 1597"/>
                <a:gd name="T18" fmla="*/ 452 w 1598"/>
                <a:gd name="T19" fmla="*/ 1517 h 1597"/>
                <a:gd name="T20" fmla="*/ 1211 w 1598"/>
                <a:gd name="T21" fmla="*/ 1460 h 1597"/>
                <a:gd name="T22" fmla="*/ 1147 w 1598"/>
                <a:gd name="T23" fmla="*/ 1517 h 1597"/>
                <a:gd name="T24" fmla="*/ 249 w 1598"/>
                <a:gd name="T25" fmla="*/ 1364 h 1597"/>
                <a:gd name="T26" fmla="*/ 317 w 1598"/>
                <a:gd name="T27" fmla="*/ 1433 h 1597"/>
                <a:gd name="T28" fmla="*/ 1336 w 1598"/>
                <a:gd name="T29" fmla="*/ 1363 h 1597"/>
                <a:gd name="T30" fmla="*/ 1282 w 1598"/>
                <a:gd name="T31" fmla="*/ 1432 h 1597"/>
                <a:gd name="T32" fmla="*/ 146 w 1598"/>
                <a:gd name="T33" fmla="*/ 1242 h 1597"/>
                <a:gd name="T34" fmla="*/ 201 w 1598"/>
                <a:gd name="T35" fmla="*/ 1323 h 1597"/>
                <a:gd name="T36" fmla="*/ 1438 w 1598"/>
                <a:gd name="T37" fmla="*/ 1244 h 1597"/>
                <a:gd name="T38" fmla="*/ 1398 w 1598"/>
                <a:gd name="T39" fmla="*/ 1323 h 1597"/>
                <a:gd name="T40" fmla="*/ 71 w 1598"/>
                <a:gd name="T41" fmla="*/ 1102 h 1597"/>
                <a:gd name="T42" fmla="*/ 110 w 1598"/>
                <a:gd name="T43" fmla="*/ 1192 h 1597"/>
                <a:gd name="T44" fmla="*/ 1515 w 1598"/>
                <a:gd name="T45" fmla="*/ 1106 h 1597"/>
                <a:gd name="T46" fmla="*/ 1489 w 1598"/>
                <a:gd name="T47" fmla="*/ 1192 h 1597"/>
                <a:gd name="T48" fmla="*/ 25 w 1598"/>
                <a:gd name="T49" fmla="*/ 949 h 1597"/>
                <a:gd name="T50" fmla="*/ 47 w 1598"/>
                <a:gd name="T51" fmla="*/ 1046 h 1597"/>
                <a:gd name="T52" fmla="*/ 1562 w 1598"/>
                <a:gd name="T53" fmla="*/ 956 h 1597"/>
                <a:gd name="T54" fmla="*/ 1552 w 1598"/>
                <a:gd name="T55" fmla="*/ 1045 h 1597"/>
                <a:gd name="T56" fmla="*/ 10 w 1598"/>
                <a:gd name="T57" fmla="*/ 790 h 1597"/>
                <a:gd name="T58" fmla="*/ 16 w 1598"/>
                <a:gd name="T59" fmla="*/ 890 h 1597"/>
                <a:gd name="T60" fmla="*/ 1574 w 1598"/>
                <a:gd name="T61" fmla="*/ 878 h 1597"/>
                <a:gd name="T62" fmla="*/ 1598 w 1598"/>
                <a:gd name="T63" fmla="*/ 797 h 1597"/>
                <a:gd name="T64" fmla="*/ 14 w 1598"/>
                <a:gd name="T65" fmla="*/ 730 h 1597"/>
                <a:gd name="T66" fmla="*/ 28 w 1598"/>
                <a:gd name="T67" fmla="*/ 631 h 1597"/>
                <a:gd name="T68" fmla="*/ 1584 w 1598"/>
                <a:gd name="T69" fmla="*/ 727 h 1597"/>
                <a:gd name="T70" fmla="*/ 1581 w 1598"/>
                <a:gd name="T71" fmla="*/ 637 h 1597"/>
                <a:gd name="T72" fmla="*/ 46 w 1598"/>
                <a:gd name="T73" fmla="*/ 574 h 1597"/>
                <a:gd name="T74" fmla="*/ 78 w 1598"/>
                <a:gd name="T75" fmla="*/ 480 h 1597"/>
                <a:gd name="T76" fmla="*/ 1551 w 1598"/>
                <a:gd name="T77" fmla="*/ 571 h 1597"/>
                <a:gd name="T78" fmla="*/ 1533 w 1598"/>
                <a:gd name="T79" fmla="*/ 482 h 1597"/>
                <a:gd name="T80" fmla="*/ 109 w 1598"/>
                <a:gd name="T81" fmla="*/ 427 h 1597"/>
                <a:gd name="T82" fmla="*/ 157 w 1598"/>
                <a:gd name="T83" fmla="*/ 341 h 1597"/>
                <a:gd name="T84" fmla="*/ 1488 w 1598"/>
                <a:gd name="T85" fmla="*/ 425 h 1597"/>
                <a:gd name="T86" fmla="*/ 1454 w 1598"/>
                <a:gd name="T87" fmla="*/ 341 h 1597"/>
                <a:gd name="T88" fmla="*/ 200 w 1598"/>
                <a:gd name="T89" fmla="*/ 296 h 1597"/>
                <a:gd name="T90" fmla="*/ 262 w 1598"/>
                <a:gd name="T91" fmla="*/ 221 h 1597"/>
                <a:gd name="T92" fmla="*/ 1396 w 1598"/>
                <a:gd name="T93" fmla="*/ 294 h 1597"/>
                <a:gd name="T94" fmla="*/ 1348 w 1598"/>
                <a:gd name="T95" fmla="*/ 219 h 1597"/>
                <a:gd name="T96" fmla="*/ 315 w 1598"/>
                <a:gd name="T97" fmla="*/ 186 h 1597"/>
                <a:gd name="T98" fmla="*/ 389 w 1598"/>
                <a:gd name="T99" fmla="*/ 125 h 1597"/>
                <a:gd name="T100" fmla="*/ 1281 w 1598"/>
                <a:gd name="T101" fmla="*/ 184 h 1597"/>
                <a:gd name="T102" fmla="*/ 1220 w 1598"/>
                <a:gd name="T103" fmla="*/ 120 h 1597"/>
                <a:gd name="T104" fmla="*/ 451 w 1598"/>
                <a:gd name="T105" fmla="*/ 101 h 1597"/>
                <a:gd name="T106" fmla="*/ 533 w 1598"/>
                <a:gd name="T107" fmla="*/ 56 h 1597"/>
                <a:gd name="T108" fmla="*/ 1145 w 1598"/>
                <a:gd name="T109" fmla="*/ 100 h 1597"/>
                <a:gd name="T110" fmla="*/ 1075 w 1598"/>
                <a:gd name="T111" fmla="*/ 49 h 1597"/>
                <a:gd name="T112" fmla="*/ 600 w 1598"/>
                <a:gd name="T113" fmla="*/ 46 h 1597"/>
                <a:gd name="T114" fmla="*/ 688 w 1598"/>
                <a:gd name="T115" fmla="*/ 18 h 1597"/>
                <a:gd name="T116" fmla="*/ 995 w 1598"/>
                <a:gd name="T117" fmla="*/ 45 h 1597"/>
                <a:gd name="T118" fmla="*/ 919 w 1598"/>
                <a:gd name="T119" fmla="*/ 9 h 1597"/>
                <a:gd name="T120" fmla="*/ 758 w 1598"/>
                <a:gd name="T121" fmla="*/ 21 h 1597"/>
                <a:gd name="T122" fmla="*/ 848 w 1598"/>
                <a:gd name="T123" fmla="*/ 12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98" h="1597">
                  <a:moveTo>
                    <a:pt x="760" y="1597"/>
                  </a:moveTo>
                  <a:cubicBezTo>
                    <a:pt x="759" y="1597"/>
                    <a:pt x="759" y="1597"/>
                    <a:pt x="759" y="1597"/>
                  </a:cubicBezTo>
                  <a:cubicBezTo>
                    <a:pt x="732" y="1595"/>
                    <a:pt x="705" y="1593"/>
                    <a:pt x="679" y="1589"/>
                  </a:cubicBezTo>
                  <a:cubicBezTo>
                    <a:pt x="673" y="1588"/>
                    <a:pt x="669" y="1583"/>
                    <a:pt x="670" y="1577"/>
                  </a:cubicBezTo>
                  <a:cubicBezTo>
                    <a:pt x="671" y="1572"/>
                    <a:pt x="676" y="1568"/>
                    <a:pt x="682" y="1569"/>
                  </a:cubicBezTo>
                  <a:cubicBezTo>
                    <a:pt x="707" y="1573"/>
                    <a:pt x="734" y="1575"/>
                    <a:pt x="760" y="1577"/>
                  </a:cubicBezTo>
                  <a:cubicBezTo>
                    <a:pt x="766" y="1577"/>
                    <a:pt x="770" y="1582"/>
                    <a:pt x="770" y="1587"/>
                  </a:cubicBezTo>
                  <a:cubicBezTo>
                    <a:pt x="769" y="1592"/>
                    <a:pt x="765" y="1597"/>
                    <a:pt x="760" y="1597"/>
                  </a:cubicBezTo>
                  <a:close/>
                  <a:moveTo>
                    <a:pt x="839" y="1597"/>
                  </a:moveTo>
                  <a:cubicBezTo>
                    <a:pt x="834" y="1597"/>
                    <a:pt x="830" y="1592"/>
                    <a:pt x="829" y="1587"/>
                  </a:cubicBezTo>
                  <a:cubicBezTo>
                    <a:pt x="829" y="1582"/>
                    <a:pt x="833" y="1577"/>
                    <a:pt x="839" y="1577"/>
                  </a:cubicBezTo>
                  <a:cubicBezTo>
                    <a:pt x="865" y="1575"/>
                    <a:pt x="892" y="1573"/>
                    <a:pt x="917" y="1569"/>
                  </a:cubicBezTo>
                  <a:cubicBezTo>
                    <a:pt x="923" y="1568"/>
                    <a:pt x="928" y="1572"/>
                    <a:pt x="929" y="1577"/>
                  </a:cubicBezTo>
                  <a:cubicBezTo>
                    <a:pt x="930" y="1583"/>
                    <a:pt x="926" y="1588"/>
                    <a:pt x="920" y="1588"/>
                  </a:cubicBezTo>
                  <a:cubicBezTo>
                    <a:pt x="894" y="1592"/>
                    <a:pt x="867" y="1595"/>
                    <a:pt x="840" y="1597"/>
                  </a:cubicBezTo>
                  <a:lnTo>
                    <a:pt x="839" y="1597"/>
                  </a:lnTo>
                  <a:close/>
                  <a:moveTo>
                    <a:pt x="602" y="1573"/>
                  </a:moveTo>
                  <a:cubicBezTo>
                    <a:pt x="601" y="1573"/>
                    <a:pt x="600" y="1573"/>
                    <a:pt x="599" y="1572"/>
                  </a:cubicBezTo>
                  <a:cubicBezTo>
                    <a:pt x="573" y="1566"/>
                    <a:pt x="547" y="1558"/>
                    <a:pt x="522" y="1548"/>
                  </a:cubicBezTo>
                  <a:cubicBezTo>
                    <a:pt x="517" y="1546"/>
                    <a:pt x="514" y="1541"/>
                    <a:pt x="516" y="1535"/>
                  </a:cubicBezTo>
                  <a:cubicBezTo>
                    <a:pt x="518" y="1530"/>
                    <a:pt x="524" y="1528"/>
                    <a:pt x="529" y="1530"/>
                  </a:cubicBezTo>
                  <a:cubicBezTo>
                    <a:pt x="554" y="1539"/>
                    <a:pt x="579" y="1547"/>
                    <a:pt x="604" y="1553"/>
                  </a:cubicBezTo>
                  <a:cubicBezTo>
                    <a:pt x="610" y="1554"/>
                    <a:pt x="613" y="1560"/>
                    <a:pt x="612" y="1565"/>
                  </a:cubicBezTo>
                  <a:cubicBezTo>
                    <a:pt x="610" y="1570"/>
                    <a:pt x="606" y="1573"/>
                    <a:pt x="602" y="1573"/>
                  </a:cubicBezTo>
                  <a:close/>
                  <a:moveTo>
                    <a:pt x="997" y="1573"/>
                  </a:moveTo>
                  <a:cubicBezTo>
                    <a:pt x="993" y="1573"/>
                    <a:pt x="989" y="1570"/>
                    <a:pt x="987" y="1565"/>
                  </a:cubicBezTo>
                  <a:cubicBezTo>
                    <a:pt x="986" y="1560"/>
                    <a:pt x="989" y="1554"/>
                    <a:pt x="995" y="1553"/>
                  </a:cubicBezTo>
                  <a:cubicBezTo>
                    <a:pt x="1020" y="1546"/>
                    <a:pt x="1045" y="1538"/>
                    <a:pt x="1070" y="1529"/>
                  </a:cubicBezTo>
                  <a:cubicBezTo>
                    <a:pt x="1075" y="1527"/>
                    <a:pt x="1081" y="1530"/>
                    <a:pt x="1083" y="1535"/>
                  </a:cubicBezTo>
                  <a:cubicBezTo>
                    <a:pt x="1085" y="1540"/>
                    <a:pt x="1082" y="1546"/>
                    <a:pt x="1077" y="1548"/>
                  </a:cubicBezTo>
                  <a:cubicBezTo>
                    <a:pt x="1052" y="1557"/>
                    <a:pt x="1026" y="1565"/>
                    <a:pt x="1000" y="1572"/>
                  </a:cubicBezTo>
                  <a:cubicBezTo>
                    <a:pt x="999" y="1572"/>
                    <a:pt x="998" y="1573"/>
                    <a:pt x="997" y="1573"/>
                  </a:cubicBezTo>
                  <a:close/>
                  <a:moveTo>
                    <a:pt x="452" y="1517"/>
                  </a:moveTo>
                  <a:cubicBezTo>
                    <a:pt x="451" y="1517"/>
                    <a:pt x="449" y="1517"/>
                    <a:pt x="448" y="1516"/>
                  </a:cubicBezTo>
                  <a:cubicBezTo>
                    <a:pt x="424" y="1505"/>
                    <a:pt x="400" y="1491"/>
                    <a:pt x="377" y="1477"/>
                  </a:cubicBezTo>
                  <a:cubicBezTo>
                    <a:pt x="372" y="1474"/>
                    <a:pt x="371" y="1468"/>
                    <a:pt x="374" y="1463"/>
                  </a:cubicBezTo>
                  <a:cubicBezTo>
                    <a:pt x="377" y="1459"/>
                    <a:pt x="383" y="1457"/>
                    <a:pt x="388" y="1460"/>
                  </a:cubicBezTo>
                  <a:cubicBezTo>
                    <a:pt x="410" y="1474"/>
                    <a:pt x="433" y="1487"/>
                    <a:pt x="457" y="1498"/>
                  </a:cubicBezTo>
                  <a:cubicBezTo>
                    <a:pt x="462" y="1501"/>
                    <a:pt x="464" y="1507"/>
                    <a:pt x="461" y="1512"/>
                  </a:cubicBezTo>
                  <a:cubicBezTo>
                    <a:pt x="459" y="1515"/>
                    <a:pt x="456" y="1517"/>
                    <a:pt x="452" y="1517"/>
                  </a:cubicBezTo>
                  <a:close/>
                  <a:moveTo>
                    <a:pt x="1147" y="1517"/>
                  </a:moveTo>
                  <a:cubicBezTo>
                    <a:pt x="1143" y="1517"/>
                    <a:pt x="1139" y="1515"/>
                    <a:pt x="1138" y="1511"/>
                  </a:cubicBezTo>
                  <a:cubicBezTo>
                    <a:pt x="1135" y="1506"/>
                    <a:pt x="1137" y="1501"/>
                    <a:pt x="1142" y="1498"/>
                  </a:cubicBezTo>
                  <a:cubicBezTo>
                    <a:pt x="1166" y="1487"/>
                    <a:pt x="1189" y="1474"/>
                    <a:pt x="1211" y="1460"/>
                  </a:cubicBezTo>
                  <a:cubicBezTo>
                    <a:pt x="1216" y="1457"/>
                    <a:pt x="1222" y="1458"/>
                    <a:pt x="1225" y="1463"/>
                  </a:cubicBezTo>
                  <a:cubicBezTo>
                    <a:pt x="1228" y="1468"/>
                    <a:pt x="1226" y="1474"/>
                    <a:pt x="1222" y="1477"/>
                  </a:cubicBezTo>
                  <a:cubicBezTo>
                    <a:pt x="1199" y="1491"/>
                    <a:pt x="1175" y="1504"/>
                    <a:pt x="1151" y="1516"/>
                  </a:cubicBezTo>
                  <a:cubicBezTo>
                    <a:pt x="1150" y="1517"/>
                    <a:pt x="1148" y="1517"/>
                    <a:pt x="1147" y="1517"/>
                  </a:cubicBezTo>
                  <a:close/>
                  <a:moveTo>
                    <a:pt x="317" y="1433"/>
                  </a:moveTo>
                  <a:cubicBezTo>
                    <a:pt x="315" y="1433"/>
                    <a:pt x="313" y="1432"/>
                    <a:pt x="311" y="1431"/>
                  </a:cubicBezTo>
                  <a:cubicBezTo>
                    <a:pt x="289" y="1414"/>
                    <a:pt x="269" y="1397"/>
                    <a:pt x="249" y="1378"/>
                  </a:cubicBezTo>
                  <a:cubicBezTo>
                    <a:pt x="245" y="1374"/>
                    <a:pt x="245" y="1368"/>
                    <a:pt x="249" y="1364"/>
                  </a:cubicBezTo>
                  <a:cubicBezTo>
                    <a:pt x="253" y="1360"/>
                    <a:pt x="259" y="1360"/>
                    <a:pt x="263" y="1364"/>
                  </a:cubicBezTo>
                  <a:cubicBezTo>
                    <a:pt x="282" y="1382"/>
                    <a:pt x="302" y="1399"/>
                    <a:pt x="323" y="1415"/>
                  </a:cubicBezTo>
                  <a:cubicBezTo>
                    <a:pt x="327" y="1418"/>
                    <a:pt x="328" y="1425"/>
                    <a:pt x="325" y="1429"/>
                  </a:cubicBezTo>
                  <a:cubicBezTo>
                    <a:pt x="323" y="1432"/>
                    <a:pt x="320" y="1433"/>
                    <a:pt x="317" y="1433"/>
                  </a:cubicBezTo>
                  <a:close/>
                  <a:moveTo>
                    <a:pt x="1282" y="1432"/>
                  </a:moveTo>
                  <a:cubicBezTo>
                    <a:pt x="1279" y="1432"/>
                    <a:pt x="1276" y="1431"/>
                    <a:pt x="1274" y="1429"/>
                  </a:cubicBezTo>
                  <a:cubicBezTo>
                    <a:pt x="1271" y="1424"/>
                    <a:pt x="1271" y="1418"/>
                    <a:pt x="1276" y="1415"/>
                  </a:cubicBezTo>
                  <a:cubicBezTo>
                    <a:pt x="1297" y="1399"/>
                    <a:pt x="1317" y="1381"/>
                    <a:pt x="1336" y="1363"/>
                  </a:cubicBezTo>
                  <a:cubicBezTo>
                    <a:pt x="1340" y="1359"/>
                    <a:pt x="1346" y="1360"/>
                    <a:pt x="1350" y="1364"/>
                  </a:cubicBezTo>
                  <a:cubicBezTo>
                    <a:pt x="1354" y="1368"/>
                    <a:pt x="1353" y="1374"/>
                    <a:pt x="1349" y="1378"/>
                  </a:cubicBezTo>
                  <a:cubicBezTo>
                    <a:pt x="1330" y="1396"/>
                    <a:pt x="1309" y="1414"/>
                    <a:pt x="1288" y="1430"/>
                  </a:cubicBezTo>
                  <a:cubicBezTo>
                    <a:pt x="1286" y="1432"/>
                    <a:pt x="1284" y="1432"/>
                    <a:pt x="1282" y="1432"/>
                  </a:cubicBezTo>
                  <a:close/>
                  <a:moveTo>
                    <a:pt x="201" y="1323"/>
                  </a:moveTo>
                  <a:cubicBezTo>
                    <a:pt x="198" y="1323"/>
                    <a:pt x="196" y="1322"/>
                    <a:pt x="194" y="1320"/>
                  </a:cubicBezTo>
                  <a:cubicBezTo>
                    <a:pt x="176" y="1299"/>
                    <a:pt x="159" y="1278"/>
                    <a:pt x="144" y="1256"/>
                  </a:cubicBezTo>
                  <a:cubicBezTo>
                    <a:pt x="141" y="1251"/>
                    <a:pt x="142" y="1245"/>
                    <a:pt x="146" y="1242"/>
                  </a:cubicBezTo>
                  <a:cubicBezTo>
                    <a:pt x="151" y="1239"/>
                    <a:pt x="157" y="1240"/>
                    <a:pt x="160" y="1244"/>
                  </a:cubicBezTo>
                  <a:cubicBezTo>
                    <a:pt x="175" y="1266"/>
                    <a:pt x="192" y="1287"/>
                    <a:pt x="209" y="1307"/>
                  </a:cubicBezTo>
                  <a:cubicBezTo>
                    <a:pt x="212" y="1311"/>
                    <a:pt x="212" y="1317"/>
                    <a:pt x="208" y="1321"/>
                  </a:cubicBezTo>
                  <a:cubicBezTo>
                    <a:pt x="206" y="1322"/>
                    <a:pt x="203" y="1323"/>
                    <a:pt x="201" y="1323"/>
                  </a:cubicBezTo>
                  <a:close/>
                  <a:moveTo>
                    <a:pt x="1398" y="1323"/>
                  </a:moveTo>
                  <a:cubicBezTo>
                    <a:pt x="1395" y="1323"/>
                    <a:pt x="1393" y="1322"/>
                    <a:pt x="1391" y="1320"/>
                  </a:cubicBezTo>
                  <a:cubicBezTo>
                    <a:pt x="1387" y="1317"/>
                    <a:pt x="1386" y="1310"/>
                    <a:pt x="1390" y="1306"/>
                  </a:cubicBezTo>
                  <a:cubicBezTo>
                    <a:pt x="1407" y="1286"/>
                    <a:pt x="1423" y="1265"/>
                    <a:pt x="1438" y="1244"/>
                  </a:cubicBezTo>
                  <a:cubicBezTo>
                    <a:pt x="1441" y="1239"/>
                    <a:pt x="1448" y="1238"/>
                    <a:pt x="1452" y="1241"/>
                  </a:cubicBezTo>
                  <a:cubicBezTo>
                    <a:pt x="1457" y="1244"/>
                    <a:pt x="1458" y="1251"/>
                    <a:pt x="1455" y="1255"/>
                  </a:cubicBezTo>
                  <a:cubicBezTo>
                    <a:pt x="1439" y="1277"/>
                    <a:pt x="1423" y="1299"/>
                    <a:pt x="1405" y="1319"/>
                  </a:cubicBezTo>
                  <a:cubicBezTo>
                    <a:pt x="1403" y="1321"/>
                    <a:pt x="1400" y="1323"/>
                    <a:pt x="1398" y="1323"/>
                  </a:cubicBezTo>
                  <a:close/>
                  <a:moveTo>
                    <a:pt x="110" y="1192"/>
                  </a:moveTo>
                  <a:cubicBezTo>
                    <a:pt x="106" y="1192"/>
                    <a:pt x="103" y="1191"/>
                    <a:pt x="101" y="1187"/>
                  </a:cubicBezTo>
                  <a:cubicBezTo>
                    <a:pt x="88" y="1164"/>
                    <a:pt x="76" y="1139"/>
                    <a:pt x="65" y="1115"/>
                  </a:cubicBezTo>
                  <a:cubicBezTo>
                    <a:pt x="63" y="1110"/>
                    <a:pt x="65" y="1104"/>
                    <a:pt x="71" y="1102"/>
                  </a:cubicBezTo>
                  <a:cubicBezTo>
                    <a:pt x="76" y="1099"/>
                    <a:pt x="81" y="1102"/>
                    <a:pt x="84" y="1107"/>
                  </a:cubicBezTo>
                  <a:cubicBezTo>
                    <a:pt x="94" y="1131"/>
                    <a:pt x="106" y="1155"/>
                    <a:pt x="119" y="1177"/>
                  </a:cubicBezTo>
                  <a:cubicBezTo>
                    <a:pt x="121" y="1182"/>
                    <a:pt x="119" y="1188"/>
                    <a:pt x="115" y="1191"/>
                  </a:cubicBezTo>
                  <a:cubicBezTo>
                    <a:pt x="113" y="1192"/>
                    <a:pt x="111" y="1192"/>
                    <a:pt x="110" y="1192"/>
                  </a:cubicBezTo>
                  <a:close/>
                  <a:moveTo>
                    <a:pt x="1489" y="1192"/>
                  </a:moveTo>
                  <a:cubicBezTo>
                    <a:pt x="1487" y="1192"/>
                    <a:pt x="1485" y="1191"/>
                    <a:pt x="1484" y="1190"/>
                  </a:cubicBezTo>
                  <a:cubicBezTo>
                    <a:pt x="1479" y="1188"/>
                    <a:pt x="1477" y="1182"/>
                    <a:pt x="1480" y="1177"/>
                  </a:cubicBezTo>
                  <a:cubicBezTo>
                    <a:pt x="1493" y="1154"/>
                    <a:pt x="1505" y="1130"/>
                    <a:pt x="1515" y="1106"/>
                  </a:cubicBezTo>
                  <a:cubicBezTo>
                    <a:pt x="1517" y="1101"/>
                    <a:pt x="1523" y="1099"/>
                    <a:pt x="1528" y="1101"/>
                  </a:cubicBezTo>
                  <a:cubicBezTo>
                    <a:pt x="1533" y="1103"/>
                    <a:pt x="1535" y="1109"/>
                    <a:pt x="1533" y="1114"/>
                  </a:cubicBezTo>
                  <a:cubicBezTo>
                    <a:pt x="1523" y="1139"/>
                    <a:pt x="1511" y="1163"/>
                    <a:pt x="1498" y="1186"/>
                  </a:cubicBezTo>
                  <a:cubicBezTo>
                    <a:pt x="1496" y="1190"/>
                    <a:pt x="1492" y="1192"/>
                    <a:pt x="1489" y="1192"/>
                  </a:cubicBezTo>
                  <a:close/>
                  <a:moveTo>
                    <a:pt x="47" y="1046"/>
                  </a:moveTo>
                  <a:cubicBezTo>
                    <a:pt x="42" y="1046"/>
                    <a:pt x="38" y="1043"/>
                    <a:pt x="37" y="1039"/>
                  </a:cubicBezTo>
                  <a:cubicBezTo>
                    <a:pt x="29" y="1013"/>
                    <a:pt x="22" y="987"/>
                    <a:pt x="17" y="961"/>
                  </a:cubicBezTo>
                  <a:cubicBezTo>
                    <a:pt x="16" y="955"/>
                    <a:pt x="19" y="950"/>
                    <a:pt x="25" y="949"/>
                  </a:cubicBezTo>
                  <a:cubicBezTo>
                    <a:pt x="30" y="948"/>
                    <a:pt x="35" y="951"/>
                    <a:pt x="36" y="957"/>
                  </a:cubicBezTo>
                  <a:cubicBezTo>
                    <a:pt x="42" y="982"/>
                    <a:pt x="48" y="1008"/>
                    <a:pt x="56" y="1033"/>
                  </a:cubicBezTo>
                  <a:cubicBezTo>
                    <a:pt x="58" y="1038"/>
                    <a:pt x="55" y="1044"/>
                    <a:pt x="50" y="1045"/>
                  </a:cubicBezTo>
                  <a:cubicBezTo>
                    <a:pt x="49" y="1046"/>
                    <a:pt x="48" y="1046"/>
                    <a:pt x="47" y="1046"/>
                  </a:cubicBezTo>
                  <a:close/>
                  <a:moveTo>
                    <a:pt x="1552" y="1045"/>
                  </a:moveTo>
                  <a:cubicBezTo>
                    <a:pt x="1551" y="1045"/>
                    <a:pt x="1550" y="1045"/>
                    <a:pt x="1549" y="1045"/>
                  </a:cubicBezTo>
                  <a:cubicBezTo>
                    <a:pt x="1543" y="1043"/>
                    <a:pt x="1541" y="1037"/>
                    <a:pt x="1542" y="1032"/>
                  </a:cubicBezTo>
                  <a:cubicBezTo>
                    <a:pt x="1550" y="1007"/>
                    <a:pt x="1557" y="981"/>
                    <a:pt x="1562" y="956"/>
                  </a:cubicBezTo>
                  <a:cubicBezTo>
                    <a:pt x="1563" y="950"/>
                    <a:pt x="1568" y="947"/>
                    <a:pt x="1574" y="948"/>
                  </a:cubicBezTo>
                  <a:cubicBezTo>
                    <a:pt x="1579" y="949"/>
                    <a:pt x="1583" y="954"/>
                    <a:pt x="1582" y="960"/>
                  </a:cubicBezTo>
                  <a:cubicBezTo>
                    <a:pt x="1576" y="986"/>
                    <a:pt x="1569" y="1012"/>
                    <a:pt x="1561" y="1038"/>
                  </a:cubicBezTo>
                  <a:cubicBezTo>
                    <a:pt x="1560" y="1042"/>
                    <a:pt x="1556" y="1045"/>
                    <a:pt x="1552" y="1045"/>
                  </a:cubicBezTo>
                  <a:close/>
                  <a:moveTo>
                    <a:pt x="15" y="890"/>
                  </a:moveTo>
                  <a:cubicBezTo>
                    <a:pt x="9" y="890"/>
                    <a:pt x="5" y="886"/>
                    <a:pt x="5" y="881"/>
                  </a:cubicBezTo>
                  <a:cubicBezTo>
                    <a:pt x="2" y="854"/>
                    <a:pt x="1" y="827"/>
                    <a:pt x="0" y="800"/>
                  </a:cubicBezTo>
                  <a:cubicBezTo>
                    <a:pt x="0" y="794"/>
                    <a:pt x="5" y="790"/>
                    <a:pt x="10" y="790"/>
                  </a:cubicBezTo>
                  <a:cubicBezTo>
                    <a:pt x="10" y="790"/>
                    <a:pt x="10" y="790"/>
                    <a:pt x="10" y="790"/>
                  </a:cubicBezTo>
                  <a:cubicBezTo>
                    <a:pt x="16" y="790"/>
                    <a:pt x="20" y="794"/>
                    <a:pt x="20" y="800"/>
                  </a:cubicBezTo>
                  <a:cubicBezTo>
                    <a:pt x="21" y="826"/>
                    <a:pt x="22" y="853"/>
                    <a:pt x="24" y="879"/>
                  </a:cubicBezTo>
                  <a:cubicBezTo>
                    <a:pt x="25" y="884"/>
                    <a:pt x="21" y="889"/>
                    <a:pt x="16" y="890"/>
                  </a:cubicBezTo>
                  <a:lnTo>
                    <a:pt x="15" y="890"/>
                  </a:lnTo>
                  <a:close/>
                  <a:moveTo>
                    <a:pt x="1584" y="889"/>
                  </a:moveTo>
                  <a:cubicBezTo>
                    <a:pt x="1583" y="889"/>
                    <a:pt x="1583" y="889"/>
                    <a:pt x="1583" y="889"/>
                  </a:cubicBezTo>
                  <a:cubicBezTo>
                    <a:pt x="1577" y="888"/>
                    <a:pt x="1573" y="883"/>
                    <a:pt x="1574" y="878"/>
                  </a:cubicBezTo>
                  <a:cubicBezTo>
                    <a:pt x="1576" y="852"/>
                    <a:pt x="1578" y="825"/>
                    <a:pt x="1578" y="799"/>
                  </a:cubicBezTo>
                  <a:cubicBezTo>
                    <a:pt x="1578" y="797"/>
                    <a:pt x="1578" y="797"/>
                    <a:pt x="1578" y="797"/>
                  </a:cubicBezTo>
                  <a:cubicBezTo>
                    <a:pt x="1578" y="792"/>
                    <a:pt x="1582" y="787"/>
                    <a:pt x="1588" y="787"/>
                  </a:cubicBezTo>
                  <a:cubicBezTo>
                    <a:pt x="1593" y="787"/>
                    <a:pt x="1598" y="792"/>
                    <a:pt x="1598" y="797"/>
                  </a:cubicBezTo>
                  <a:cubicBezTo>
                    <a:pt x="1598" y="799"/>
                    <a:pt x="1598" y="799"/>
                    <a:pt x="1598" y="799"/>
                  </a:cubicBezTo>
                  <a:cubicBezTo>
                    <a:pt x="1598" y="826"/>
                    <a:pt x="1596" y="853"/>
                    <a:pt x="1594" y="880"/>
                  </a:cubicBezTo>
                  <a:cubicBezTo>
                    <a:pt x="1593" y="885"/>
                    <a:pt x="1589" y="889"/>
                    <a:pt x="1584" y="889"/>
                  </a:cubicBezTo>
                  <a:close/>
                  <a:moveTo>
                    <a:pt x="14" y="730"/>
                  </a:moveTo>
                  <a:cubicBezTo>
                    <a:pt x="13" y="730"/>
                    <a:pt x="13" y="730"/>
                    <a:pt x="13" y="730"/>
                  </a:cubicBezTo>
                  <a:cubicBezTo>
                    <a:pt x="8" y="730"/>
                    <a:pt x="4" y="725"/>
                    <a:pt x="4" y="719"/>
                  </a:cubicBezTo>
                  <a:cubicBezTo>
                    <a:pt x="7" y="692"/>
                    <a:pt x="11" y="665"/>
                    <a:pt x="16" y="639"/>
                  </a:cubicBezTo>
                  <a:cubicBezTo>
                    <a:pt x="18" y="634"/>
                    <a:pt x="23" y="630"/>
                    <a:pt x="28" y="631"/>
                  </a:cubicBezTo>
                  <a:cubicBezTo>
                    <a:pt x="34" y="632"/>
                    <a:pt x="37" y="638"/>
                    <a:pt x="36" y="643"/>
                  </a:cubicBezTo>
                  <a:cubicBezTo>
                    <a:pt x="31" y="669"/>
                    <a:pt x="27" y="695"/>
                    <a:pt x="24" y="721"/>
                  </a:cubicBezTo>
                  <a:cubicBezTo>
                    <a:pt x="24" y="726"/>
                    <a:pt x="19" y="730"/>
                    <a:pt x="14" y="730"/>
                  </a:cubicBezTo>
                  <a:close/>
                  <a:moveTo>
                    <a:pt x="1584" y="727"/>
                  </a:moveTo>
                  <a:cubicBezTo>
                    <a:pt x="1578" y="727"/>
                    <a:pt x="1574" y="724"/>
                    <a:pt x="1574" y="718"/>
                  </a:cubicBezTo>
                  <a:cubicBezTo>
                    <a:pt x="1571" y="692"/>
                    <a:pt x="1567" y="666"/>
                    <a:pt x="1562" y="641"/>
                  </a:cubicBezTo>
                  <a:cubicBezTo>
                    <a:pt x="1560" y="635"/>
                    <a:pt x="1564" y="630"/>
                    <a:pt x="1569" y="629"/>
                  </a:cubicBezTo>
                  <a:cubicBezTo>
                    <a:pt x="1575" y="628"/>
                    <a:pt x="1580" y="631"/>
                    <a:pt x="1581" y="637"/>
                  </a:cubicBezTo>
                  <a:cubicBezTo>
                    <a:pt x="1587" y="663"/>
                    <a:pt x="1591" y="690"/>
                    <a:pt x="1593" y="716"/>
                  </a:cubicBezTo>
                  <a:cubicBezTo>
                    <a:pt x="1594" y="722"/>
                    <a:pt x="1590" y="727"/>
                    <a:pt x="1585" y="727"/>
                  </a:cubicBezTo>
                  <a:lnTo>
                    <a:pt x="1584" y="727"/>
                  </a:lnTo>
                  <a:close/>
                  <a:moveTo>
                    <a:pt x="46" y="574"/>
                  </a:moveTo>
                  <a:cubicBezTo>
                    <a:pt x="45" y="574"/>
                    <a:pt x="44" y="574"/>
                    <a:pt x="43" y="573"/>
                  </a:cubicBezTo>
                  <a:cubicBezTo>
                    <a:pt x="38" y="572"/>
                    <a:pt x="35" y="566"/>
                    <a:pt x="37" y="561"/>
                  </a:cubicBezTo>
                  <a:cubicBezTo>
                    <a:pt x="45" y="535"/>
                    <a:pt x="54" y="510"/>
                    <a:pt x="65" y="485"/>
                  </a:cubicBezTo>
                  <a:cubicBezTo>
                    <a:pt x="67" y="480"/>
                    <a:pt x="73" y="477"/>
                    <a:pt x="78" y="480"/>
                  </a:cubicBezTo>
                  <a:cubicBezTo>
                    <a:pt x="83" y="482"/>
                    <a:pt x="85" y="488"/>
                    <a:pt x="83" y="493"/>
                  </a:cubicBezTo>
                  <a:cubicBezTo>
                    <a:pt x="73" y="517"/>
                    <a:pt x="63" y="542"/>
                    <a:pt x="56" y="567"/>
                  </a:cubicBezTo>
                  <a:cubicBezTo>
                    <a:pt x="54" y="571"/>
                    <a:pt x="50" y="574"/>
                    <a:pt x="46" y="574"/>
                  </a:cubicBezTo>
                  <a:close/>
                  <a:moveTo>
                    <a:pt x="1551" y="571"/>
                  </a:moveTo>
                  <a:cubicBezTo>
                    <a:pt x="1547" y="571"/>
                    <a:pt x="1543" y="569"/>
                    <a:pt x="1542" y="564"/>
                  </a:cubicBezTo>
                  <a:cubicBezTo>
                    <a:pt x="1534" y="539"/>
                    <a:pt x="1525" y="514"/>
                    <a:pt x="1514" y="490"/>
                  </a:cubicBezTo>
                  <a:cubicBezTo>
                    <a:pt x="1512" y="485"/>
                    <a:pt x="1514" y="479"/>
                    <a:pt x="1519" y="477"/>
                  </a:cubicBezTo>
                  <a:cubicBezTo>
                    <a:pt x="1524" y="475"/>
                    <a:pt x="1530" y="477"/>
                    <a:pt x="1533" y="482"/>
                  </a:cubicBezTo>
                  <a:cubicBezTo>
                    <a:pt x="1543" y="507"/>
                    <a:pt x="1553" y="533"/>
                    <a:pt x="1561" y="558"/>
                  </a:cubicBezTo>
                  <a:cubicBezTo>
                    <a:pt x="1562" y="564"/>
                    <a:pt x="1560" y="569"/>
                    <a:pt x="1554" y="571"/>
                  </a:cubicBezTo>
                  <a:cubicBezTo>
                    <a:pt x="1553" y="571"/>
                    <a:pt x="1552" y="571"/>
                    <a:pt x="1551" y="571"/>
                  </a:cubicBezTo>
                  <a:close/>
                  <a:moveTo>
                    <a:pt x="109" y="427"/>
                  </a:moveTo>
                  <a:cubicBezTo>
                    <a:pt x="107" y="427"/>
                    <a:pt x="106" y="427"/>
                    <a:pt x="104" y="426"/>
                  </a:cubicBezTo>
                  <a:cubicBezTo>
                    <a:pt x="99" y="423"/>
                    <a:pt x="98" y="417"/>
                    <a:pt x="100" y="412"/>
                  </a:cubicBezTo>
                  <a:cubicBezTo>
                    <a:pt x="113" y="389"/>
                    <a:pt x="128" y="366"/>
                    <a:pt x="143" y="344"/>
                  </a:cubicBezTo>
                  <a:cubicBezTo>
                    <a:pt x="146" y="339"/>
                    <a:pt x="152" y="338"/>
                    <a:pt x="157" y="341"/>
                  </a:cubicBezTo>
                  <a:cubicBezTo>
                    <a:pt x="161" y="344"/>
                    <a:pt x="163" y="350"/>
                    <a:pt x="159" y="355"/>
                  </a:cubicBezTo>
                  <a:cubicBezTo>
                    <a:pt x="144" y="377"/>
                    <a:pt x="130" y="399"/>
                    <a:pt x="118" y="422"/>
                  </a:cubicBezTo>
                  <a:cubicBezTo>
                    <a:pt x="116" y="425"/>
                    <a:pt x="112" y="427"/>
                    <a:pt x="109" y="427"/>
                  </a:cubicBezTo>
                  <a:close/>
                  <a:moveTo>
                    <a:pt x="1488" y="425"/>
                  </a:moveTo>
                  <a:cubicBezTo>
                    <a:pt x="1484" y="425"/>
                    <a:pt x="1481" y="423"/>
                    <a:pt x="1479" y="420"/>
                  </a:cubicBezTo>
                  <a:cubicBezTo>
                    <a:pt x="1466" y="397"/>
                    <a:pt x="1452" y="374"/>
                    <a:pt x="1437" y="353"/>
                  </a:cubicBezTo>
                  <a:cubicBezTo>
                    <a:pt x="1434" y="348"/>
                    <a:pt x="1435" y="342"/>
                    <a:pt x="1440" y="339"/>
                  </a:cubicBezTo>
                  <a:cubicBezTo>
                    <a:pt x="1444" y="336"/>
                    <a:pt x="1451" y="337"/>
                    <a:pt x="1454" y="341"/>
                  </a:cubicBezTo>
                  <a:cubicBezTo>
                    <a:pt x="1469" y="363"/>
                    <a:pt x="1484" y="387"/>
                    <a:pt x="1497" y="410"/>
                  </a:cubicBezTo>
                  <a:cubicBezTo>
                    <a:pt x="1499" y="415"/>
                    <a:pt x="1498" y="421"/>
                    <a:pt x="1493" y="424"/>
                  </a:cubicBezTo>
                  <a:cubicBezTo>
                    <a:pt x="1491" y="424"/>
                    <a:pt x="1490" y="425"/>
                    <a:pt x="1488" y="425"/>
                  </a:cubicBezTo>
                  <a:close/>
                  <a:moveTo>
                    <a:pt x="200" y="296"/>
                  </a:moveTo>
                  <a:cubicBezTo>
                    <a:pt x="198" y="296"/>
                    <a:pt x="195" y="295"/>
                    <a:pt x="194" y="294"/>
                  </a:cubicBezTo>
                  <a:cubicBezTo>
                    <a:pt x="189" y="290"/>
                    <a:pt x="189" y="284"/>
                    <a:pt x="192" y="280"/>
                  </a:cubicBezTo>
                  <a:cubicBezTo>
                    <a:pt x="210" y="259"/>
                    <a:pt x="229" y="239"/>
                    <a:pt x="248" y="221"/>
                  </a:cubicBezTo>
                  <a:cubicBezTo>
                    <a:pt x="252" y="217"/>
                    <a:pt x="258" y="217"/>
                    <a:pt x="262" y="221"/>
                  </a:cubicBezTo>
                  <a:cubicBezTo>
                    <a:pt x="266" y="225"/>
                    <a:pt x="266" y="232"/>
                    <a:pt x="262" y="235"/>
                  </a:cubicBezTo>
                  <a:cubicBezTo>
                    <a:pt x="243" y="253"/>
                    <a:pt x="225" y="273"/>
                    <a:pt x="208" y="293"/>
                  </a:cubicBezTo>
                  <a:cubicBezTo>
                    <a:pt x="206" y="295"/>
                    <a:pt x="203" y="296"/>
                    <a:pt x="200" y="296"/>
                  </a:cubicBezTo>
                  <a:close/>
                  <a:moveTo>
                    <a:pt x="1396" y="294"/>
                  </a:moveTo>
                  <a:cubicBezTo>
                    <a:pt x="1394" y="294"/>
                    <a:pt x="1391" y="293"/>
                    <a:pt x="1389" y="291"/>
                  </a:cubicBezTo>
                  <a:cubicBezTo>
                    <a:pt x="1372" y="271"/>
                    <a:pt x="1353" y="252"/>
                    <a:pt x="1334" y="234"/>
                  </a:cubicBezTo>
                  <a:cubicBezTo>
                    <a:pt x="1330" y="230"/>
                    <a:pt x="1330" y="223"/>
                    <a:pt x="1334" y="219"/>
                  </a:cubicBezTo>
                  <a:cubicBezTo>
                    <a:pt x="1338" y="215"/>
                    <a:pt x="1344" y="215"/>
                    <a:pt x="1348" y="219"/>
                  </a:cubicBezTo>
                  <a:cubicBezTo>
                    <a:pt x="1368" y="238"/>
                    <a:pt x="1387" y="257"/>
                    <a:pt x="1404" y="278"/>
                  </a:cubicBezTo>
                  <a:cubicBezTo>
                    <a:pt x="1408" y="282"/>
                    <a:pt x="1407" y="288"/>
                    <a:pt x="1403" y="292"/>
                  </a:cubicBezTo>
                  <a:cubicBezTo>
                    <a:pt x="1401" y="293"/>
                    <a:pt x="1399" y="294"/>
                    <a:pt x="1396" y="294"/>
                  </a:cubicBezTo>
                  <a:close/>
                  <a:moveTo>
                    <a:pt x="315" y="186"/>
                  </a:moveTo>
                  <a:cubicBezTo>
                    <a:pt x="313" y="186"/>
                    <a:pt x="310" y="185"/>
                    <a:pt x="308" y="182"/>
                  </a:cubicBezTo>
                  <a:cubicBezTo>
                    <a:pt x="304" y="178"/>
                    <a:pt x="305" y="172"/>
                    <a:pt x="309" y="168"/>
                  </a:cubicBezTo>
                  <a:cubicBezTo>
                    <a:pt x="331" y="152"/>
                    <a:pt x="353" y="136"/>
                    <a:pt x="376" y="122"/>
                  </a:cubicBezTo>
                  <a:cubicBezTo>
                    <a:pt x="380" y="119"/>
                    <a:pt x="386" y="120"/>
                    <a:pt x="389" y="125"/>
                  </a:cubicBezTo>
                  <a:cubicBezTo>
                    <a:pt x="392" y="130"/>
                    <a:pt x="391" y="136"/>
                    <a:pt x="386" y="139"/>
                  </a:cubicBezTo>
                  <a:cubicBezTo>
                    <a:pt x="364" y="153"/>
                    <a:pt x="342" y="168"/>
                    <a:pt x="322" y="184"/>
                  </a:cubicBezTo>
                  <a:cubicBezTo>
                    <a:pt x="320" y="185"/>
                    <a:pt x="318" y="186"/>
                    <a:pt x="315" y="186"/>
                  </a:cubicBezTo>
                  <a:close/>
                  <a:moveTo>
                    <a:pt x="1281" y="184"/>
                  </a:moveTo>
                  <a:cubicBezTo>
                    <a:pt x="1279" y="184"/>
                    <a:pt x="1276" y="184"/>
                    <a:pt x="1275" y="182"/>
                  </a:cubicBezTo>
                  <a:cubicBezTo>
                    <a:pt x="1254" y="166"/>
                    <a:pt x="1232" y="151"/>
                    <a:pt x="1210" y="137"/>
                  </a:cubicBezTo>
                  <a:cubicBezTo>
                    <a:pt x="1205" y="134"/>
                    <a:pt x="1204" y="128"/>
                    <a:pt x="1207" y="124"/>
                  </a:cubicBezTo>
                  <a:cubicBezTo>
                    <a:pt x="1209" y="119"/>
                    <a:pt x="1216" y="117"/>
                    <a:pt x="1220" y="120"/>
                  </a:cubicBezTo>
                  <a:cubicBezTo>
                    <a:pt x="1243" y="135"/>
                    <a:pt x="1265" y="150"/>
                    <a:pt x="1287" y="167"/>
                  </a:cubicBezTo>
                  <a:cubicBezTo>
                    <a:pt x="1291" y="170"/>
                    <a:pt x="1292" y="176"/>
                    <a:pt x="1289" y="181"/>
                  </a:cubicBezTo>
                  <a:cubicBezTo>
                    <a:pt x="1287" y="183"/>
                    <a:pt x="1284" y="184"/>
                    <a:pt x="1281" y="184"/>
                  </a:cubicBezTo>
                  <a:close/>
                  <a:moveTo>
                    <a:pt x="451" y="101"/>
                  </a:moveTo>
                  <a:cubicBezTo>
                    <a:pt x="447" y="101"/>
                    <a:pt x="443" y="99"/>
                    <a:pt x="442" y="96"/>
                  </a:cubicBezTo>
                  <a:cubicBezTo>
                    <a:pt x="439" y="91"/>
                    <a:pt x="441" y="85"/>
                    <a:pt x="446" y="82"/>
                  </a:cubicBezTo>
                  <a:cubicBezTo>
                    <a:pt x="470" y="70"/>
                    <a:pt x="495" y="60"/>
                    <a:pt x="521" y="50"/>
                  </a:cubicBezTo>
                  <a:cubicBezTo>
                    <a:pt x="526" y="48"/>
                    <a:pt x="531" y="51"/>
                    <a:pt x="533" y="56"/>
                  </a:cubicBezTo>
                  <a:cubicBezTo>
                    <a:pt x="535" y="61"/>
                    <a:pt x="533" y="67"/>
                    <a:pt x="527" y="69"/>
                  </a:cubicBezTo>
                  <a:cubicBezTo>
                    <a:pt x="503" y="78"/>
                    <a:pt x="479" y="89"/>
                    <a:pt x="455" y="100"/>
                  </a:cubicBezTo>
                  <a:cubicBezTo>
                    <a:pt x="454" y="101"/>
                    <a:pt x="452" y="101"/>
                    <a:pt x="451" y="101"/>
                  </a:cubicBezTo>
                  <a:close/>
                  <a:moveTo>
                    <a:pt x="1145" y="100"/>
                  </a:moveTo>
                  <a:cubicBezTo>
                    <a:pt x="1144" y="100"/>
                    <a:pt x="1142" y="100"/>
                    <a:pt x="1141" y="99"/>
                  </a:cubicBezTo>
                  <a:cubicBezTo>
                    <a:pt x="1117" y="88"/>
                    <a:pt x="1093" y="77"/>
                    <a:pt x="1068" y="68"/>
                  </a:cubicBezTo>
                  <a:cubicBezTo>
                    <a:pt x="1063" y="66"/>
                    <a:pt x="1060" y="60"/>
                    <a:pt x="1062" y="55"/>
                  </a:cubicBezTo>
                  <a:cubicBezTo>
                    <a:pt x="1064" y="50"/>
                    <a:pt x="1070" y="47"/>
                    <a:pt x="1075" y="49"/>
                  </a:cubicBezTo>
                  <a:cubicBezTo>
                    <a:pt x="1100" y="59"/>
                    <a:pt x="1125" y="69"/>
                    <a:pt x="1150" y="81"/>
                  </a:cubicBezTo>
                  <a:cubicBezTo>
                    <a:pt x="1155" y="84"/>
                    <a:pt x="1157" y="90"/>
                    <a:pt x="1154" y="95"/>
                  </a:cubicBezTo>
                  <a:cubicBezTo>
                    <a:pt x="1152" y="98"/>
                    <a:pt x="1149" y="100"/>
                    <a:pt x="1145" y="100"/>
                  </a:cubicBezTo>
                  <a:close/>
                  <a:moveTo>
                    <a:pt x="600" y="46"/>
                  </a:moveTo>
                  <a:cubicBezTo>
                    <a:pt x="596" y="46"/>
                    <a:pt x="592" y="43"/>
                    <a:pt x="591" y="38"/>
                  </a:cubicBezTo>
                  <a:cubicBezTo>
                    <a:pt x="589" y="33"/>
                    <a:pt x="592" y="27"/>
                    <a:pt x="598" y="26"/>
                  </a:cubicBezTo>
                  <a:cubicBezTo>
                    <a:pt x="624" y="19"/>
                    <a:pt x="650" y="14"/>
                    <a:pt x="677" y="10"/>
                  </a:cubicBezTo>
                  <a:cubicBezTo>
                    <a:pt x="682" y="9"/>
                    <a:pt x="687" y="13"/>
                    <a:pt x="688" y="18"/>
                  </a:cubicBezTo>
                  <a:cubicBezTo>
                    <a:pt x="689" y="23"/>
                    <a:pt x="685" y="29"/>
                    <a:pt x="680" y="29"/>
                  </a:cubicBezTo>
                  <a:cubicBezTo>
                    <a:pt x="654" y="33"/>
                    <a:pt x="628" y="39"/>
                    <a:pt x="603" y="45"/>
                  </a:cubicBezTo>
                  <a:cubicBezTo>
                    <a:pt x="602" y="46"/>
                    <a:pt x="601" y="46"/>
                    <a:pt x="600" y="46"/>
                  </a:cubicBezTo>
                  <a:close/>
                  <a:moveTo>
                    <a:pt x="995" y="45"/>
                  </a:moveTo>
                  <a:cubicBezTo>
                    <a:pt x="995" y="45"/>
                    <a:pt x="994" y="45"/>
                    <a:pt x="993" y="45"/>
                  </a:cubicBezTo>
                  <a:cubicBezTo>
                    <a:pt x="968" y="38"/>
                    <a:pt x="942" y="33"/>
                    <a:pt x="916" y="29"/>
                  </a:cubicBezTo>
                  <a:cubicBezTo>
                    <a:pt x="910" y="28"/>
                    <a:pt x="906" y="23"/>
                    <a:pt x="907" y="18"/>
                  </a:cubicBezTo>
                  <a:cubicBezTo>
                    <a:pt x="908" y="12"/>
                    <a:pt x="913" y="8"/>
                    <a:pt x="919" y="9"/>
                  </a:cubicBezTo>
                  <a:cubicBezTo>
                    <a:pt x="945" y="13"/>
                    <a:pt x="972" y="19"/>
                    <a:pt x="998" y="25"/>
                  </a:cubicBezTo>
                  <a:cubicBezTo>
                    <a:pt x="1003" y="27"/>
                    <a:pt x="1007" y="32"/>
                    <a:pt x="1005" y="37"/>
                  </a:cubicBezTo>
                  <a:cubicBezTo>
                    <a:pt x="1004" y="42"/>
                    <a:pt x="1000" y="45"/>
                    <a:pt x="995" y="45"/>
                  </a:cubicBezTo>
                  <a:close/>
                  <a:moveTo>
                    <a:pt x="758" y="21"/>
                  </a:moveTo>
                  <a:cubicBezTo>
                    <a:pt x="753" y="21"/>
                    <a:pt x="748" y="17"/>
                    <a:pt x="748" y="12"/>
                  </a:cubicBezTo>
                  <a:cubicBezTo>
                    <a:pt x="748" y="6"/>
                    <a:pt x="752" y="2"/>
                    <a:pt x="757" y="1"/>
                  </a:cubicBezTo>
                  <a:cubicBezTo>
                    <a:pt x="784" y="0"/>
                    <a:pt x="811" y="0"/>
                    <a:pt x="838" y="1"/>
                  </a:cubicBezTo>
                  <a:cubicBezTo>
                    <a:pt x="844" y="2"/>
                    <a:pt x="848" y="6"/>
                    <a:pt x="848" y="12"/>
                  </a:cubicBezTo>
                  <a:cubicBezTo>
                    <a:pt x="847" y="17"/>
                    <a:pt x="843" y="22"/>
                    <a:pt x="837" y="21"/>
                  </a:cubicBezTo>
                  <a:cubicBezTo>
                    <a:pt x="811" y="20"/>
                    <a:pt x="784" y="20"/>
                    <a:pt x="758" y="21"/>
                  </a:cubicBezTo>
                  <a:close/>
                </a:path>
              </a:pathLst>
            </a:custGeom>
            <a:solidFill>
              <a:srgbClr val="FFC000"/>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1" name="Oval 50"/>
            <p:cNvSpPr>
              <a:spLocks noChangeArrowheads="1"/>
            </p:cNvSpPr>
            <p:nvPr/>
          </p:nvSpPr>
          <p:spPr bwMode="auto">
            <a:xfrm>
              <a:off x="4378042" y="5054831"/>
              <a:ext cx="2073439" cy="92564"/>
            </a:xfrm>
            <a:prstGeom prst="ellipse">
              <a:avLst/>
            </a:pr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2" name="Freeform 51"/>
            <p:cNvSpPr>
              <a:spLocks/>
            </p:cNvSpPr>
            <p:nvPr/>
          </p:nvSpPr>
          <p:spPr bwMode="auto">
            <a:xfrm>
              <a:off x="6002951" y="4381427"/>
              <a:ext cx="150418" cy="115705"/>
            </a:xfrm>
            <a:custGeom>
              <a:avLst/>
              <a:gdLst>
                <a:gd name="T0" fmla="*/ 0 w 65"/>
                <a:gd name="T1" fmla="*/ 16 h 50"/>
                <a:gd name="T2" fmla="*/ 31 w 65"/>
                <a:gd name="T3" fmla="*/ 0 h 50"/>
                <a:gd name="T4" fmla="*/ 65 w 65"/>
                <a:gd name="T5" fmla="*/ 33 h 50"/>
                <a:gd name="T6" fmla="*/ 65 w 65"/>
                <a:gd name="T7" fmla="*/ 47 h 50"/>
                <a:gd name="T8" fmla="*/ 58 w 65"/>
                <a:gd name="T9" fmla="*/ 50 h 50"/>
                <a:gd name="T10" fmla="*/ 11 w 65"/>
                <a:gd name="T11" fmla="*/ 34 h 50"/>
                <a:gd name="T12" fmla="*/ 0 w 65"/>
                <a:gd name="T13" fmla="*/ 16 h 50"/>
              </a:gdLst>
              <a:ahLst/>
              <a:cxnLst>
                <a:cxn ang="0">
                  <a:pos x="T0" y="T1"/>
                </a:cxn>
                <a:cxn ang="0">
                  <a:pos x="T2" y="T3"/>
                </a:cxn>
                <a:cxn ang="0">
                  <a:pos x="T4" y="T5"/>
                </a:cxn>
                <a:cxn ang="0">
                  <a:pos x="T6" y="T7"/>
                </a:cxn>
                <a:cxn ang="0">
                  <a:pos x="T8" y="T9"/>
                </a:cxn>
                <a:cxn ang="0">
                  <a:pos x="T10" y="T11"/>
                </a:cxn>
                <a:cxn ang="0">
                  <a:pos x="T12" y="T13"/>
                </a:cxn>
              </a:cxnLst>
              <a:rect l="0" t="0" r="r" b="b"/>
              <a:pathLst>
                <a:path w="65" h="50">
                  <a:moveTo>
                    <a:pt x="0" y="16"/>
                  </a:moveTo>
                  <a:lnTo>
                    <a:pt x="31" y="0"/>
                  </a:lnTo>
                  <a:lnTo>
                    <a:pt x="65" y="33"/>
                  </a:lnTo>
                  <a:lnTo>
                    <a:pt x="65" y="47"/>
                  </a:lnTo>
                  <a:lnTo>
                    <a:pt x="58" y="50"/>
                  </a:lnTo>
                  <a:lnTo>
                    <a:pt x="11" y="34"/>
                  </a:lnTo>
                  <a:lnTo>
                    <a:pt x="0" y="16"/>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3" name="Freeform 52"/>
            <p:cNvSpPr>
              <a:spLocks/>
            </p:cNvSpPr>
            <p:nvPr/>
          </p:nvSpPr>
          <p:spPr bwMode="auto">
            <a:xfrm>
              <a:off x="5417483" y="3666368"/>
              <a:ext cx="657206" cy="768283"/>
            </a:xfrm>
            <a:custGeom>
              <a:avLst/>
              <a:gdLst>
                <a:gd name="T0" fmla="*/ 0 w 284"/>
                <a:gd name="T1" fmla="*/ 25 h 332"/>
                <a:gd name="T2" fmla="*/ 257 w 284"/>
                <a:gd name="T3" fmla="*/ 332 h 332"/>
                <a:gd name="T4" fmla="*/ 284 w 284"/>
                <a:gd name="T5" fmla="*/ 310 h 332"/>
                <a:gd name="T6" fmla="*/ 62 w 284"/>
                <a:gd name="T7" fmla="*/ 0 h 332"/>
                <a:gd name="T8" fmla="*/ 0 w 284"/>
                <a:gd name="T9" fmla="*/ 25 h 332"/>
              </a:gdLst>
              <a:ahLst/>
              <a:cxnLst>
                <a:cxn ang="0">
                  <a:pos x="T0" y="T1"/>
                </a:cxn>
                <a:cxn ang="0">
                  <a:pos x="T2" y="T3"/>
                </a:cxn>
                <a:cxn ang="0">
                  <a:pos x="T4" y="T5"/>
                </a:cxn>
                <a:cxn ang="0">
                  <a:pos x="T6" y="T7"/>
                </a:cxn>
                <a:cxn ang="0">
                  <a:pos x="T8" y="T9"/>
                </a:cxn>
              </a:cxnLst>
              <a:rect l="0" t="0" r="r" b="b"/>
              <a:pathLst>
                <a:path w="284" h="332">
                  <a:moveTo>
                    <a:pt x="0" y="25"/>
                  </a:moveTo>
                  <a:lnTo>
                    <a:pt x="257" y="332"/>
                  </a:lnTo>
                  <a:lnTo>
                    <a:pt x="284" y="310"/>
                  </a:lnTo>
                  <a:lnTo>
                    <a:pt x="62" y="0"/>
                  </a:lnTo>
                  <a:lnTo>
                    <a:pt x="0" y="25"/>
                  </a:lnTo>
                  <a:close/>
                </a:path>
              </a:pathLst>
            </a:custGeom>
            <a:solidFill>
              <a:srgbClr val="5B9BD5"/>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4" name="Freeform 53"/>
            <p:cNvSpPr>
              <a:spLocks/>
            </p:cNvSpPr>
            <p:nvPr/>
          </p:nvSpPr>
          <p:spPr bwMode="auto">
            <a:xfrm>
              <a:off x="5259717" y="3670996"/>
              <a:ext cx="155046" cy="978868"/>
            </a:xfrm>
            <a:custGeom>
              <a:avLst/>
              <a:gdLst>
                <a:gd name="T0" fmla="*/ 67 w 67"/>
                <a:gd name="T1" fmla="*/ 423 h 423"/>
                <a:gd name="T2" fmla="*/ 67 w 67"/>
                <a:gd name="T3" fmla="*/ 28 h 423"/>
                <a:gd name="T4" fmla="*/ 0 w 67"/>
                <a:gd name="T5" fmla="*/ 0 h 423"/>
                <a:gd name="T6" fmla="*/ 32 w 67"/>
                <a:gd name="T7" fmla="*/ 423 h 423"/>
                <a:gd name="T8" fmla="*/ 67 w 67"/>
                <a:gd name="T9" fmla="*/ 423 h 423"/>
              </a:gdLst>
              <a:ahLst/>
              <a:cxnLst>
                <a:cxn ang="0">
                  <a:pos x="T0" y="T1"/>
                </a:cxn>
                <a:cxn ang="0">
                  <a:pos x="T2" y="T3"/>
                </a:cxn>
                <a:cxn ang="0">
                  <a:pos x="T4" y="T5"/>
                </a:cxn>
                <a:cxn ang="0">
                  <a:pos x="T6" y="T7"/>
                </a:cxn>
                <a:cxn ang="0">
                  <a:pos x="T8" y="T9"/>
                </a:cxn>
              </a:cxnLst>
              <a:rect l="0" t="0" r="r" b="b"/>
              <a:pathLst>
                <a:path w="67" h="423">
                  <a:moveTo>
                    <a:pt x="67" y="423"/>
                  </a:moveTo>
                  <a:lnTo>
                    <a:pt x="67" y="28"/>
                  </a:lnTo>
                  <a:lnTo>
                    <a:pt x="0" y="0"/>
                  </a:lnTo>
                  <a:lnTo>
                    <a:pt x="32" y="423"/>
                  </a:lnTo>
                  <a:lnTo>
                    <a:pt x="67" y="423"/>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5" name="Freeform 54"/>
            <p:cNvSpPr>
              <a:spLocks/>
            </p:cNvSpPr>
            <p:nvPr/>
          </p:nvSpPr>
          <p:spPr bwMode="auto">
            <a:xfrm>
              <a:off x="4739042" y="3080899"/>
              <a:ext cx="32397" cy="94879"/>
            </a:xfrm>
            <a:custGeom>
              <a:avLst/>
              <a:gdLst>
                <a:gd name="T0" fmla="*/ 9 w 14"/>
                <a:gd name="T1" fmla="*/ 0 h 41"/>
                <a:gd name="T2" fmla="*/ 0 w 14"/>
                <a:gd name="T3" fmla="*/ 40 h 41"/>
                <a:gd name="T4" fmla="*/ 5 w 14"/>
                <a:gd name="T5" fmla="*/ 41 h 41"/>
                <a:gd name="T6" fmla="*/ 14 w 14"/>
                <a:gd name="T7" fmla="*/ 1 h 41"/>
                <a:gd name="T8" fmla="*/ 9 w 14"/>
                <a:gd name="T9" fmla="*/ 0 h 41"/>
              </a:gdLst>
              <a:ahLst/>
              <a:cxnLst>
                <a:cxn ang="0">
                  <a:pos x="T0" y="T1"/>
                </a:cxn>
                <a:cxn ang="0">
                  <a:pos x="T2" y="T3"/>
                </a:cxn>
                <a:cxn ang="0">
                  <a:pos x="T4" y="T5"/>
                </a:cxn>
                <a:cxn ang="0">
                  <a:pos x="T6" y="T7"/>
                </a:cxn>
                <a:cxn ang="0">
                  <a:pos x="T8" y="T9"/>
                </a:cxn>
              </a:cxnLst>
              <a:rect l="0" t="0" r="r" b="b"/>
              <a:pathLst>
                <a:path w="14" h="41">
                  <a:moveTo>
                    <a:pt x="9" y="0"/>
                  </a:moveTo>
                  <a:lnTo>
                    <a:pt x="0" y="40"/>
                  </a:lnTo>
                  <a:lnTo>
                    <a:pt x="5" y="41"/>
                  </a:lnTo>
                  <a:lnTo>
                    <a:pt x="14" y="1"/>
                  </a:lnTo>
                  <a:lnTo>
                    <a:pt x="9"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6" name="Freeform 55"/>
            <p:cNvSpPr>
              <a:spLocks/>
            </p:cNvSpPr>
            <p:nvPr/>
          </p:nvSpPr>
          <p:spPr bwMode="auto">
            <a:xfrm>
              <a:off x="6060397" y="3080899"/>
              <a:ext cx="30084" cy="94879"/>
            </a:xfrm>
            <a:custGeom>
              <a:avLst/>
              <a:gdLst>
                <a:gd name="T0" fmla="*/ 5 w 13"/>
                <a:gd name="T1" fmla="*/ 0 h 41"/>
                <a:gd name="T2" fmla="*/ 13 w 13"/>
                <a:gd name="T3" fmla="*/ 40 h 41"/>
                <a:gd name="T4" fmla="*/ 8 w 13"/>
                <a:gd name="T5" fmla="*/ 41 h 41"/>
                <a:gd name="T6" fmla="*/ 0 w 13"/>
                <a:gd name="T7" fmla="*/ 1 h 41"/>
                <a:gd name="T8" fmla="*/ 5 w 13"/>
                <a:gd name="T9" fmla="*/ 0 h 41"/>
              </a:gdLst>
              <a:ahLst/>
              <a:cxnLst>
                <a:cxn ang="0">
                  <a:pos x="T0" y="T1"/>
                </a:cxn>
                <a:cxn ang="0">
                  <a:pos x="T2" y="T3"/>
                </a:cxn>
                <a:cxn ang="0">
                  <a:pos x="T4" y="T5"/>
                </a:cxn>
                <a:cxn ang="0">
                  <a:pos x="T6" y="T7"/>
                </a:cxn>
                <a:cxn ang="0">
                  <a:pos x="T8" y="T9"/>
                </a:cxn>
              </a:cxnLst>
              <a:rect l="0" t="0" r="r" b="b"/>
              <a:pathLst>
                <a:path w="13" h="41">
                  <a:moveTo>
                    <a:pt x="5" y="0"/>
                  </a:moveTo>
                  <a:lnTo>
                    <a:pt x="13" y="40"/>
                  </a:lnTo>
                  <a:lnTo>
                    <a:pt x="8" y="41"/>
                  </a:lnTo>
                  <a:lnTo>
                    <a:pt x="0" y="1"/>
                  </a:lnTo>
                  <a:lnTo>
                    <a:pt x="5"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7" name="Oval 28"/>
            <p:cNvSpPr>
              <a:spLocks noChangeArrowheads="1"/>
            </p:cNvSpPr>
            <p:nvPr/>
          </p:nvSpPr>
          <p:spPr bwMode="auto">
            <a:xfrm>
              <a:off x="5206492" y="4696145"/>
              <a:ext cx="416539" cy="416539"/>
            </a:xfrm>
            <a:prstGeom prst="ellipse">
              <a:avLst/>
            </a:prstGeom>
            <a:solidFill>
              <a:srgbClr val="FFC000"/>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8" name="Freeform 29"/>
            <p:cNvSpPr>
              <a:spLocks/>
            </p:cNvSpPr>
            <p:nvPr/>
          </p:nvSpPr>
          <p:spPr bwMode="auto">
            <a:xfrm>
              <a:off x="5206492" y="4883588"/>
              <a:ext cx="416539" cy="229097"/>
            </a:xfrm>
            <a:custGeom>
              <a:avLst/>
              <a:gdLst>
                <a:gd name="T0" fmla="*/ 192 w 383"/>
                <a:gd name="T1" fmla="*/ 210 h 210"/>
                <a:gd name="T2" fmla="*/ 383 w 383"/>
                <a:gd name="T3" fmla="*/ 18 h 210"/>
                <a:gd name="T4" fmla="*/ 382 w 383"/>
                <a:gd name="T5" fmla="*/ 0 h 210"/>
                <a:gd name="T6" fmla="*/ 192 w 383"/>
                <a:gd name="T7" fmla="*/ 173 h 210"/>
                <a:gd name="T8" fmla="*/ 1 w 383"/>
                <a:gd name="T9" fmla="*/ 0 h 210"/>
                <a:gd name="T10" fmla="*/ 0 w 383"/>
                <a:gd name="T11" fmla="*/ 18 h 210"/>
                <a:gd name="T12" fmla="*/ 192 w 383"/>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383" h="210">
                  <a:moveTo>
                    <a:pt x="192" y="210"/>
                  </a:moveTo>
                  <a:cubicBezTo>
                    <a:pt x="298" y="210"/>
                    <a:pt x="383" y="124"/>
                    <a:pt x="383" y="18"/>
                  </a:cubicBezTo>
                  <a:cubicBezTo>
                    <a:pt x="383" y="12"/>
                    <a:pt x="383" y="6"/>
                    <a:pt x="382" y="0"/>
                  </a:cubicBezTo>
                  <a:cubicBezTo>
                    <a:pt x="373" y="97"/>
                    <a:pt x="291" y="173"/>
                    <a:pt x="192" y="173"/>
                  </a:cubicBezTo>
                  <a:cubicBezTo>
                    <a:pt x="92" y="173"/>
                    <a:pt x="10" y="97"/>
                    <a:pt x="1" y="0"/>
                  </a:cubicBezTo>
                  <a:cubicBezTo>
                    <a:pt x="0" y="6"/>
                    <a:pt x="0" y="12"/>
                    <a:pt x="0" y="18"/>
                  </a:cubicBezTo>
                  <a:cubicBezTo>
                    <a:pt x="0" y="124"/>
                    <a:pt x="86" y="210"/>
                    <a:pt x="192" y="210"/>
                  </a:cubicBezTo>
                </a:path>
              </a:pathLst>
            </a:custGeom>
            <a:solidFill>
              <a:srgbClr val="ED7D31"/>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9" name="Freeform 30"/>
            <p:cNvSpPr>
              <a:spLocks/>
            </p:cNvSpPr>
            <p:nvPr/>
          </p:nvSpPr>
          <p:spPr bwMode="auto">
            <a:xfrm>
              <a:off x="5299056" y="4649863"/>
              <a:ext cx="113392" cy="131905"/>
            </a:xfrm>
            <a:custGeom>
              <a:avLst/>
              <a:gdLst>
                <a:gd name="T0" fmla="*/ 49 w 49"/>
                <a:gd name="T1" fmla="*/ 0 h 57"/>
                <a:gd name="T2" fmla="*/ 15 w 49"/>
                <a:gd name="T3" fmla="*/ 0 h 57"/>
                <a:gd name="T4" fmla="*/ 0 w 49"/>
                <a:gd name="T5" fmla="*/ 44 h 57"/>
                <a:gd name="T6" fmla="*/ 6 w 49"/>
                <a:gd name="T7" fmla="*/ 57 h 57"/>
                <a:gd name="T8" fmla="*/ 14 w 49"/>
                <a:gd name="T9" fmla="*/ 57 h 57"/>
                <a:gd name="T10" fmla="*/ 49 w 49"/>
                <a:gd name="T11" fmla="*/ 19 h 57"/>
                <a:gd name="T12" fmla="*/ 49 w 49"/>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49" h="57">
                  <a:moveTo>
                    <a:pt x="49" y="0"/>
                  </a:moveTo>
                  <a:lnTo>
                    <a:pt x="15" y="0"/>
                  </a:lnTo>
                  <a:lnTo>
                    <a:pt x="0" y="44"/>
                  </a:lnTo>
                  <a:lnTo>
                    <a:pt x="6" y="57"/>
                  </a:lnTo>
                  <a:lnTo>
                    <a:pt x="14" y="57"/>
                  </a:lnTo>
                  <a:lnTo>
                    <a:pt x="49" y="19"/>
                  </a:lnTo>
                  <a:lnTo>
                    <a:pt x="49" y="0"/>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nvGrpSpPr>
            <p:cNvPr id="60" name="Group 59"/>
            <p:cNvGrpSpPr>
              <a:grpSpLocks noChangeAspect="1"/>
            </p:cNvGrpSpPr>
            <p:nvPr>
              <p:custDataLst>
                <p:custData r:id="rId1"/>
              </p:custDataLst>
            </p:nvPr>
          </p:nvGrpSpPr>
          <p:grpSpPr>
            <a:xfrm>
              <a:off x="4696944" y="2059194"/>
              <a:ext cx="415996" cy="234364"/>
              <a:chOff x="3370263" y="896938"/>
              <a:chExt cx="450850" cy="254000"/>
            </a:xfrm>
            <a:solidFill>
              <a:srgbClr val="0072C6"/>
            </a:solidFill>
          </p:grpSpPr>
          <p:sp>
            <p:nvSpPr>
              <p:cNvPr id="88" name="Freeform 107"/>
              <p:cNvSpPr>
                <a:spLocks noEditPoints="1"/>
              </p:cNvSpPr>
              <p:nvPr/>
            </p:nvSpPr>
            <p:spPr bwMode="auto">
              <a:xfrm>
                <a:off x="3370263" y="896938"/>
                <a:ext cx="450850" cy="254000"/>
              </a:xfrm>
              <a:custGeom>
                <a:avLst/>
                <a:gdLst>
                  <a:gd name="T0" fmla="*/ 268 w 284"/>
                  <a:gd name="T1" fmla="*/ 0 h 160"/>
                  <a:gd name="T2" fmla="*/ 16 w 284"/>
                  <a:gd name="T3" fmla="*/ 0 h 160"/>
                  <a:gd name="T4" fmla="*/ 16 w 284"/>
                  <a:gd name="T5" fmla="*/ 0 h 160"/>
                  <a:gd name="T6" fmla="*/ 10 w 284"/>
                  <a:gd name="T7" fmla="*/ 2 h 160"/>
                  <a:gd name="T8" fmla="*/ 6 w 284"/>
                  <a:gd name="T9" fmla="*/ 6 h 160"/>
                  <a:gd name="T10" fmla="*/ 2 w 284"/>
                  <a:gd name="T11" fmla="*/ 10 h 160"/>
                  <a:gd name="T12" fmla="*/ 0 w 284"/>
                  <a:gd name="T13" fmla="*/ 16 h 160"/>
                  <a:gd name="T14" fmla="*/ 0 w 284"/>
                  <a:gd name="T15" fmla="*/ 144 h 160"/>
                  <a:gd name="T16" fmla="*/ 0 w 284"/>
                  <a:gd name="T17" fmla="*/ 144 h 160"/>
                  <a:gd name="T18" fmla="*/ 2 w 284"/>
                  <a:gd name="T19" fmla="*/ 150 h 160"/>
                  <a:gd name="T20" fmla="*/ 6 w 284"/>
                  <a:gd name="T21" fmla="*/ 156 h 160"/>
                  <a:gd name="T22" fmla="*/ 10 w 284"/>
                  <a:gd name="T23" fmla="*/ 160 h 160"/>
                  <a:gd name="T24" fmla="*/ 16 w 284"/>
                  <a:gd name="T25" fmla="*/ 160 h 160"/>
                  <a:gd name="T26" fmla="*/ 268 w 284"/>
                  <a:gd name="T27" fmla="*/ 160 h 160"/>
                  <a:gd name="T28" fmla="*/ 268 w 284"/>
                  <a:gd name="T29" fmla="*/ 160 h 160"/>
                  <a:gd name="T30" fmla="*/ 274 w 284"/>
                  <a:gd name="T31" fmla="*/ 160 h 160"/>
                  <a:gd name="T32" fmla="*/ 280 w 284"/>
                  <a:gd name="T33" fmla="*/ 156 h 160"/>
                  <a:gd name="T34" fmla="*/ 282 w 284"/>
                  <a:gd name="T35" fmla="*/ 150 h 160"/>
                  <a:gd name="T36" fmla="*/ 284 w 284"/>
                  <a:gd name="T37" fmla="*/ 144 h 160"/>
                  <a:gd name="T38" fmla="*/ 284 w 284"/>
                  <a:gd name="T39" fmla="*/ 16 h 160"/>
                  <a:gd name="T40" fmla="*/ 284 w 284"/>
                  <a:gd name="T41" fmla="*/ 16 h 160"/>
                  <a:gd name="T42" fmla="*/ 282 w 284"/>
                  <a:gd name="T43" fmla="*/ 10 h 160"/>
                  <a:gd name="T44" fmla="*/ 280 w 284"/>
                  <a:gd name="T45" fmla="*/ 6 h 160"/>
                  <a:gd name="T46" fmla="*/ 274 w 284"/>
                  <a:gd name="T47" fmla="*/ 2 h 160"/>
                  <a:gd name="T48" fmla="*/ 268 w 284"/>
                  <a:gd name="T49" fmla="*/ 0 h 160"/>
                  <a:gd name="T50" fmla="*/ 268 w 284"/>
                  <a:gd name="T51" fmla="*/ 0 h 160"/>
                  <a:gd name="T52" fmla="*/ 256 w 284"/>
                  <a:gd name="T53" fmla="*/ 136 h 160"/>
                  <a:gd name="T54" fmla="*/ 28 w 284"/>
                  <a:gd name="T55" fmla="*/ 136 h 160"/>
                  <a:gd name="T56" fmla="*/ 28 w 284"/>
                  <a:gd name="T57" fmla="*/ 26 h 160"/>
                  <a:gd name="T58" fmla="*/ 256 w 284"/>
                  <a:gd name="T59" fmla="*/ 26 h 160"/>
                  <a:gd name="T60" fmla="*/ 256 w 284"/>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4" h="160">
                    <a:moveTo>
                      <a:pt x="268" y="0"/>
                    </a:moveTo>
                    <a:lnTo>
                      <a:pt x="16" y="0"/>
                    </a:lnTo>
                    <a:lnTo>
                      <a:pt x="16" y="0"/>
                    </a:lnTo>
                    <a:lnTo>
                      <a:pt x="10" y="2"/>
                    </a:lnTo>
                    <a:lnTo>
                      <a:pt x="6" y="6"/>
                    </a:lnTo>
                    <a:lnTo>
                      <a:pt x="2" y="10"/>
                    </a:lnTo>
                    <a:lnTo>
                      <a:pt x="0" y="16"/>
                    </a:lnTo>
                    <a:lnTo>
                      <a:pt x="0" y="144"/>
                    </a:lnTo>
                    <a:lnTo>
                      <a:pt x="0" y="144"/>
                    </a:lnTo>
                    <a:lnTo>
                      <a:pt x="2" y="150"/>
                    </a:lnTo>
                    <a:lnTo>
                      <a:pt x="6" y="156"/>
                    </a:lnTo>
                    <a:lnTo>
                      <a:pt x="10" y="160"/>
                    </a:lnTo>
                    <a:lnTo>
                      <a:pt x="16" y="160"/>
                    </a:lnTo>
                    <a:lnTo>
                      <a:pt x="268" y="160"/>
                    </a:lnTo>
                    <a:lnTo>
                      <a:pt x="268" y="160"/>
                    </a:lnTo>
                    <a:lnTo>
                      <a:pt x="274" y="160"/>
                    </a:lnTo>
                    <a:lnTo>
                      <a:pt x="280" y="156"/>
                    </a:lnTo>
                    <a:lnTo>
                      <a:pt x="282" y="150"/>
                    </a:lnTo>
                    <a:lnTo>
                      <a:pt x="284" y="144"/>
                    </a:lnTo>
                    <a:lnTo>
                      <a:pt x="284" y="16"/>
                    </a:lnTo>
                    <a:lnTo>
                      <a:pt x="284" y="16"/>
                    </a:lnTo>
                    <a:lnTo>
                      <a:pt x="282" y="10"/>
                    </a:lnTo>
                    <a:lnTo>
                      <a:pt x="280" y="6"/>
                    </a:lnTo>
                    <a:lnTo>
                      <a:pt x="274" y="2"/>
                    </a:lnTo>
                    <a:lnTo>
                      <a:pt x="268" y="0"/>
                    </a:lnTo>
                    <a:lnTo>
                      <a:pt x="268" y="0"/>
                    </a:lnTo>
                    <a:close/>
                    <a:moveTo>
                      <a:pt x="256" y="136"/>
                    </a:moveTo>
                    <a:lnTo>
                      <a:pt x="28" y="136"/>
                    </a:lnTo>
                    <a:lnTo>
                      <a:pt x="28" y="26"/>
                    </a:lnTo>
                    <a:lnTo>
                      <a:pt x="256" y="26"/>
                    </a:lnTo>
                    <a:lnTo>
                      <a:pt x="256" y="136"/>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9" name="Freeform 108"/>
              <p:cNvSpPr>
                <a:spLocks/>
              </p:cNvSpPr>
              <p:nvPr/>
            </p:nvSpPr>
            <p:spPr bwMode="auto">
              <a:xfrm>
                <a:off x="3570288"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nvGrpSpPr>
            <p:cNvPr id="61" name="Group 60"/>
            <p:cNvGrpSpPr>
              <a:grpSpLocks noChangeAspect="1"/>
            </p:cNvGrpSpPr>
            <p:nvPr>
              <p:custDataLst>
                <p:custData r:id="rId2"/>
              </p:custDataLst>
            </p:nvPr>
          </p:nvGrpSpPr>
          <p:grpSpPr>
            <a:xfrm>
              <a:off x="4173933" y="2731263"/>
              <a:ext cx="337455" cy="204957"/>
              <a:chOff x="4722813" y="836613"/>
              <a:chExt cx="517525" cy="314325"/>
            </a:xfrm>
            <a:solidFill>
              <a:srgbClr val="0072C6"/>
            </a:solidFill>
          </p:grpSpPr>
          <p:sp>
            <p:nvSpPr>
              <p:cNvPr id="85" name="Freeform 104"/>
              <p:cNvSpPr>
                <a:spLocks/>
              </p:cNvSpPr>
              <p:nvPr/>
            </p:nvSpPr>
            <p:spPr bwMode="auto">
              <a:xfrm>
                <a:off x="4792663" y="836613"/>
                <a:ext cx="447675" cy="254000"/>
              </a:xfrm>
              <a:custGeom>
                <a:avLst/>
                <a:gdLst>
                  <a:gd name="T0" fmla="*/ 266 w 282"/>
                  <a:gd name="T1" fmla="*/ 0 h 160"/>
                  <a:gd name="T2" fmla="*/ 14 w 282"/>
                  <a:gd name="T3" fmla="*/ 0 h 160"/>
                  <a:gd name="T4" fmla="*/ 14 w 282"/>
                  <a:gd name="T5" fmla="*/ 0 h 160"/>
                  <a:gd name="T6" fmla="*/ 8 w 282"/>
                  <a:gd name="T7" fmla="*/ 0 h 160"/>
                  <a:gd name="T8" fmla="*/ 4 w 282"/>
                  <a:gd name="T9" fmla="*/ 4 h 160"/>
                  <a:gd name="T10" fmla="*/ 0 w 282"/>
                  <a:gd name="T11" fmla="*/ 8 h 160"/>
                  <a:gd name="T12" fmla="*/ 0 w 282"/>
                  <a:gd name="T13" fmla="*/ 16 h 160"/>
                  <a:gd name="T14" fmla="*/ 0 w 282"/>
                  <a:gd name="T15" fmla="*/ 20 h 160"/>
                  <a:gd name="T16" fmla="*/ 242 w 282"/>
                  <a:gd name="T17" fmla="*/ 20 h 160"/>
                  <a:gd name="T18" fmla="*/ 242 w 282"/>
                  <a:gd name="T19" fmla="*/ 20 h 160"/>
                  <a:gd name="T20" fmla="*/ 248 w 282"/>
                  <a:gd name="T21" fmla="*/ 22 h 160"/>
                  <a:gd name="T22" fmla="*/ 254 w 282"/>
                  <a:gd name="T23" fmla="*/ 24 h 160"/>
                  <a:gd name="T24" fmla="*/ 258 w 282"/>
                  <a:gd name="T25" fmla="*/ 30 h 160"/>
                  <a:gd name="T26" fmla="*/ 258 w 282"/>
                  <a:gd name="T27" fmla="*/ 36 h 160"/>
                  <a:gd name="T28" fmla="*/ 258 w 282"/>
                  <a:gd name="T29" fmla="*/ 160 h 160"/>
                  <a:gd name="T30" fmla="*/ 266 w 282"/>
                  <a:gd name="T31" fmla="*/ 160 h 160"/>
                  <a:gd name="T32" fmla="*/ 266 w 282"/>
                  <a:gd name="T33" fmla="*/ 160 h 160"/>
                  <a:gd name="T34" fmla="*/ 272 w 282"/>
                  <a:gd name="T35" fmla="*/ 158 h 160"/>
                  <a:gd name="T36" fmla="*/ 278 w 282"/>
                  <a:gd name="T37" fmla="*/ 154 h 160"/>
                  <a:gd name="T38" fmla="*/ 282 w 282"/>
                  <a:gd name="T39" fmla="*/ 150 h 160"/>
                  <a:gd name="T40" fmla="*/ 282 w 282"/>
                  <a:gd name="T41" fmla="*/ 144 h 160"/>
                  <a:gd name="T42" fmla="*/ 282 w 282"/>
                  <a:gd name="T43" fmla="*/ 16 h 160"/>
                  <a:gd name="T44" fmla="*/ 282 w 282"/>
                  <a:gd name="T45" fmla="*/ 16 h 160"/>
                  <a:gd name="T46" fmla="*/ 282 w 282"/>
                  <a:gd name="T47" fmla="*/ 8 h 160"/>
                  <a:gd name="T48" fmla="*/ 278 w 282"/>
                  <a:gd name="T49" fmla="*/ 4 h 160"/>
                  <a:gd name="T50" fmla="*/ 272 w 282"/>
                  <a:gd name="T51" fmla="*/ 0 h 160"/>
                  <a:gd name="T52" fmla="*/ 266 w 282"/>
                  <a:gd name="T53" fmla="*/ 0 h 160"/>
                  <a:gd name="T54" fmla="*/ 266 w 282"/>
                  <a:gd name="T5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2" h="160">
                    <a:moveTo>
                      <a:pt x="266" y="0"/>
                    </a:moveTo>
                    <a:lnTo>
                      <a:pt x="14" y="0"/>
                    </a:lnTo>
                    <a:lnTo>
                      <a:pt x="14" y="0"/>
                    </a:lnTo>
                    <a:lnTo>
                      <a:pt x="8" y="0"/>
                    </a:lnTo>
                    <a:lnTo>
                      <a:pt x="4" y="4"/>
                    </a:lnTo>
                    <a:lnTo>
                      <a:pt x="0" y="8"/>
                    </a:lnTo>
                    <a:lnTo>
                      <a:pt x="0" y="16"/>
                    </a:lnTo>
                    <a:lnTo>
                      <a:pt x="0" y="20"/>
                    </a:lnTo>
                    <a:lnTo>
                      <a:pt x="242" y="20"/>
                    </a:lnTo>
                    <a:lnTo>
                      <a:pt x="242" y="20"/>
                    </a:lnTo>
                    <a:lnTo>
                      <a:pt x="248" y="22"/>
                    </a:lnTo>
                    <a:lnTo>
                      <a:pt x="254" y="24"/>
                    </a:lnTo>
                    <a:lnTo>
                      <a:pt x="258" y="30"/>
                    </a:lnTo>
                    <a:lnTo>
                      <a:pt x="258" y="36"/>
                    </a:lnTo>
                    <a:lnTo>
                      <a:pt x="258" y="160"/>
                    </a:lnTo>
                    <a:lnTo>
                      <a:pt x="266" y="160"/>
                    </a:lnTo>
                    <a:lnTo>
                      <a:pt x="266" y="160"/>
                    </a:lnTo>
                    <a:lnTo>
                      <a:pt x="272" y="158"/>
                    </a:lnTo>
                    <a:lnTo>
                      <a:pt x="278" y="154"/>
                    </a:lnTo>
                    <a:lnTo>
                      <a:pt x="282" y="150"/>
                    </a:lnTo>
                    <a:lnTo>
                      <a:pt x="282" y="144"/>
                    </a:lnTo>
                    <a:lnTo>
                      <a:pt x="282" y="16"/>
                    </a:lnTo>
                    <a:lnTo>
                      <a:pt x="282" y="16"/>
                    </a:lnTo>
                    <a:lnTo>
                      <a:pt x="282" y="8"/>
                    </a:lnTo>
                    <a:lnTo>
                      <a:pt x="278" y="4"/>
                    </a:lnTo>
                    <a:lnTo>
                      <a:pt x="272" y="0"/>
                    </a:lnTo>
                    <a:lnTo>
                      <a:pt x="266" y="0"/>
                    </a:lnTo>
                    <a:lnTo>
                      <a:pt x="266"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6" name="Freeform 105"/>
              <p:cNvSpPr>
                <a:spLocks noEditPoints="1"/>
              </p:cNvSpPr>
              <p:nvPr/>
            </p:nvSpPr>
            <p:spPr bwMode="auto">
              <a:xfrm>
                <a:off x="4722813" y="896938"/>
                <a:ext cx="447675" cy="254000"/>
              </a:xfrm>
              <a:custGeom>
                <a:avLst/>
                <a:gdLst>
                  <a:gd name="T0" fmla="*/ 266 w 282"/>
                  <a:gd name="T1" fmla="*/ 0 h 160"/>
                  <a:gd name="T2" fmla="*/ 14 w 282"/>
                  <a:gd name="T3" fmla="*/ 0 h 160"/>
                  <a:gd name="T4" fmla="*/ 14 w 282"/>
                  <a:gd name="T5" fmla="*/ 0 h 160"/>
                  <a:gd name="T6" fmla="*/ 8 w 282"/>
                  <a:gd name="T7" fmla="*/ 2 h 160"/>
                  <a:gd name="T8" fmla="*/ 4 w 282"/>
                  <a:gd name="T9" fmla="*/ 6 h 160"/>
                  <a:gd name="T10" fmla="*/ 0 w 282"/>
                  <a:gd name="T11" fmla="*/ 10 h 160"/>
                  <a:gd name="T12" fmla="*/ 0 w 282"/>
                  <a:gd name="T13" fmla="*/ 16 h 160"/>
                  <a:gd name="T14" fmla="*/ 0 w 282"/>
                  <a:gd name="T15" fmla="*/ 144 h 160"/>
                  <a:gd name="T16" fmla="*/ 0 w 282"/>
                  <a:gd name="T17" fmla="*/ 144 h 160"/>
                  <a:gd name="T18" fmla="*/ 0 w 282"/>
                  <a:gd name="T19" fmla="*/ 150 h 160"/>
                  <a:gd name="T20" fmla="*/ 4 w 282"/>
                  <a:gd name="T21" fmla="*/ 156 h 160"/>
                  <a:gd name="T22" fmla="*/ 8 w 282"/>
                  <a:gd name="T23" fmla="*/ 160 h 160"/>
                  <a:gd name="T24" fmla="*/ 14 w 282"/>
                  <a:gd name="T25" fmla="*/ 160 h 160"/>
                  <a:gd name="T26" fmla="*/ 266 w 282"/>
                  <a:gd name="T27" fmla="*/ 160 h 160"/>
                  <a:gd name="T28" fmla="*/ 266 w 282"/>
                  <a:gd name="T29" fmla="*/ 160 h 160"/>
                  <a:gd name="T30" fmla="*/ 272 w 282"/>
                  <a:gd name="T31" fmla="*/ 160 h 160"/>
                  <a:gd name="T32" fmla="*/ 278 w 282"/>
                  <a:gd name="T33" fmla="*/ 156 h 160"/>
                  <a:gd name="T34" fmla="*/ 282 w 282"/>
                  <a:gd name="T35" fmla="*/ 150 h 160"/>
                  <a:gd name="T36" fmla="*/ 282 w 282"/>
                  <a:gd name="T37" fmla="*/ 144 h 160"/>
                  <a:gd name="T38" fmla="*/ 282 w 282"/>
                  <a:gd name="T39" fmla="*/ 16 h 160"/>
                  <a:gd name="T40" fmla="*/ 282 w 282"/>
                  <a:gd name="T41" fmla="*/ 16 h 160"/>
                  <a:gd name="T42" fmla="*/ 282 w 282"/>
                  <a:gd name="T43" fmla="*/ 10 h 160"/>
                  <a:gd name="T44" fmla="*/ 278 w 282"/>
                  <a:gd name="T45" fmla="*/ 6 h 160"/>
                  <a:gd name="T46" fmla="*/ 272 w 282"/>
                  <a:gd name="T47" fmla="*/ 2 h 160"/>
                  <a:gd name="T48" fmla="*/ 266 w 282"/>
                  <a:gd name="T49" fmla="*/ 0 h 160"/>
                  <a:gd name="T50" fmla="*/ 266 w 282"/>
                  <a:gd name="T51" fmla="*/ 0 h 160"/>
                  <a:gd name="T52" fmla="*/ 254 w 282"/>
                  <a:gd name="T53" fmla="*/ 136 h 160"/>
                  <a:gd name="T54" fmla="*/ 28 w 282"/>
                  <a:gd name="T55" fmla="*/ 136 h 160"/>
                  <a:gd name="T56" fmla="*/ 28 w 282"/>
                  <a:gd name="T57" fmla="*/ 26 h 160"/>
                  <a:gd name="T58" fmla="*/ 254 w 282"/>
                  <a:gd name="T59" fmla="*/ 26 h 160"/>
                  <a:gd name="T60" fmla="*/ 254 w 282"/>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2" h="160">
                    <a:moveTo>
                      <a:pt x="266" y="0"/>
                    </a:moveTo>
                    <a:lnTo>
                      <a:pt x="14" y="0"/>
                    </a:lnTo>
                    <a:lnTo>
                      <a:pt x="14" y="0"/>
                    </a:lnTo>
                    <a:lnTo>
                      <a:pt x="8" y="2"/>
                    </a:lnTo>
                    <a:lnTo>
                      <a:pt x="4" y="6"/>
                    </a:lnTo>
                    <a:lnTo>
                      <a:pt x="0" y="10"/>
                    </a:lnTo>
                    <a:lnTo>
                      <a:pt x="0" y="16"/>
                    </a:lnTo>
                    <a:lnTo>
                      <a:pt x="0" y="144"/>
                    </a:lnTo>
                    <a:lnTo>
                      <a:pt x="0" y="144"/>
                    </a:lnTo>
                    <a:lnTo>
                      <a:pt x="0" y="150"/>
                    </a:lnTo>
                    <a:lnTo>
                      <a:pt x="4" y="156"/>
                    </a:lnTo>
                    <a:lnTo>
                      <a:pt x="8" y="160"/>
                    </a:lnTo>
                    <a:lnTo>
                      <a:pt x="14" y="160"/>
                    </a:lnTo>
                    <a:lnTo>
                      <a:pt x="266" y="160"/>
                    </a:lnTo>
                    <a:lnTo>
                      <a:pt x="266" y="160"/>
                    </a:lnTo>
                    <a:lnTo>
                      <a:pt x="272" y="160"/>
                    </a:lnTo>
                    <a:lnTo>
                      <a:pt x="278" y="156"/>
                    </a:lnTo>
                    <a:lnTo>
                      <a:pt x="282" y="150"/>
                    </a:lnTo>
                    <a:lnTo>
                      <a:pt x="282" y="144"/>
                    </a:lnTo>
                    <a:lnTo>
                      <a:pt x="282" y="16"/>
                    </a:lnTo>
                    <a:lnTo>
                      <a:pt x="282" y="16"/>
                    </a:lnTo>
                    <a:lnTo>
                      <a:pt x="282" y="10"/>
                    </a:lnTo>
                    <a:lnTo>
                      <a:pt x="278" y="6"/>
                    </a:lnTo>
                    <a:lnTo>
                      <a:pt x="272" y="2"/>
                    </a:lnTo>
                    <a:lnTo>
                      <a:pt x="266" y="0"/>
                    </a:lnTo>
                    <a:lnTo>
                      <a:pt x="266" y="0"/>
                    </a:lnTo>
                    <a:close/>
                    <a:moveTo>
                      <a:pt x="254" y="136"/>
                    </a:moveTo>
                    <a:lnTo>
                      <a:pt x="28" y="136"/>
                    </a:lnTo>
                    <a:lnTo>
                      <a:pt x="28" y="26"/>
                    </a:lnTo>
                    <a:lnTo>
                      <a:pt x="254" y="26"/>
                    </a:lnTo>
                    <a:lnTo>
                      <a:pt x="254" y="136"/>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7" name="Freeform 106"/>
              <p:cNvSpPr>
                <a:spLocks/>
              </p:cNvSpPr>
              <p:nvPr/>
            </p:nvSpPr>
            <p:spPr bwMode="auto">
              <a:xfrm>
                <a:off x="4919663"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sp>
          <p:nvSpPr>
            <p:cNvPr id="62" name="Freeform 59"/>
            <p:cNvSpPr>
              <a:spLocks noChangeAspect="1" noEditPoints="1"/>
            </p:cNvSpPr>
            <p:nvPr>
              <p:custDataLst>
                <p:custData r:id="rId3"/>
              </p:custDataLst>
            </p:nvPr>
          </p:nvSpPr>
          <p:spPr bwMode="auto">
            <a:xfrm>
              <a:off x="6351773" y="2659837"/>
              <a:ext cx="279320" cy="337291"/>
            </a:xfrm>
            <a:custGeom>
              <a:avLst/>
              <a:gdLst>
                <a:gd name="T0" fmla="*/ 0 w 212"/>
                <a:gd name="T1" fmla="*/ 188 h 256"/>
                <a:gd name="T2" fmla="*/ 106 w 212"/>
                <a:gd name="T3" fmla="*/ 56 h 256"/>
                <a:gd name="T4" fmla="*/ 128 w 212"/>
                <a:gd name="T5" fmla="*/ 90 h 256"/>
                <a:gd name="T6" fmla="*/ 134 w 212"/>
                <a:gd name="T7" fmla="*/ 110 h 256"/>
                <a:gd name="T8" fmla="*/ 134 w 212"/>
                <a:gd name="T9" fmla="*/ 152 h 256"/>
                <a:gd name="T10" fmla="*/ 128 w 212"/>
                <a:gd name="T11" fmla="*/ 170 h 256"/>
                <a:gd name="T12" fmla="*/ 106 w 212"/>
                <a:gd name="T13" fmla="*/ 206 h 256"/>
                <a:gd name="T14" fmla="*/ 104 w 212"/>
                <a:gd name="T15" fmla="*/ 208 h 256"/>
                <a:gd name="T16" fmla="*/ 90 w 212"/>
                <a:gd name="T17" fmla="*/ 200 h 256"/>
                <a:gd name="T18" fmla="*/ 106 w 212"/>
                <a:gd name="T19" fmla="*/ 182 h 256"/>
                <a:gd name="T20" fmla="*/ 120 w 212"/>
                <a:gd name="T21" fmla="*/ 148 h 256"/>
                <a:gd name="T22" fmla="*/ 122 w 212"/>
                <a:gd name="T23" fmla="*/ 130 h 256"/>
                <a:gd name="T24" fmla="*/ 116 w 212"/>
                <a:gd name="T25" fmla="*/ 96 h 256"/>
                <a:gd name="T26" fmla="*/ 94 w 212"/>
                <a:gd name="T27" fmla="*/ 66 h 256"/>
                <a:gd name="T28" fmla="*/ 90 w 212"/>
                <a:gd name="T29" fmla="*/ 62 h 256"/>
                <a:gd name="T30" fmla="*/ 98 w 212"/>
                <a:gd name="T31" fmla="*/ 48 h 256"/>
                <a:gd name="T32" fmla="*/ 106 w 212"/>
                <a:gd name="T33" fmla="*/ 56 h 256"/>
                <a:gd name="T34" fmla="*/ 122 w 212"/>
                <a:gd name="T35" fmla="*/ 222 h 256"/>
                <a:gd name="T36" fmla="*/ 138 w 212"/>
                <a:gd name="T37" fmla="*/ 202 h 256"/>
                <a:gd name="T38" fmla="*/ 150 w 212"/>
                <a:gd name="T39" fmla="*/ 180 h 256"/>
                <a:gd name="T40" fmla="*/ 154 w 212"/>
                <a:gd name="T41" fmla="*/ 168 h 256"/>
                <a:gd name="T42" fmla="*/ 158 w 212"/>
                <a:gd name="T43" fmla="*/ 144 h 256"/>
                <a:gd name="T44" fmla="*/ 160 w 212"/>
                <a:gd name="T45" fmla="*/ 130 h 256"/>
                <a:gd name="T46" fmla="*/ 156 w 212"/>
                <a:gd name="T47" fmla="*/ 106 h 256"/>
                <a:gd name="T48" fmla="*/ 154 w 212"/>
                <a:gd name="T49" fmla="*/ 94 h 256"/>
                <a:gd name="T50" fmla="*/ 144 w 212"/>
                <a:gd name="T51" fmla="*/ 70 h 256"/>
                <a:gd name="T52" fmla="*/ 130 w 212"/>
                <a:gd name="T53" fmla="*/ 48 h 256"/>
                <a:gd name="T54" fmla="*/ 118 w 212"/>
                <a:gd name="T55" fmla="*/ 36 h 256"/>
                <a:gd name="T56" fmla="*/ 128 w 212"/>
                <a:gd name="T57" fmla="*/ 26 h 256"/>
                <a:gd name="T58" fmla="*/ 130 w 212"/>
                <a:gd name="T59" fmla="*/ 28 h 256"/>
                <a:gd name="T60" fmla="*/ 142 w 212"/>
                <a:gd name="T61" fmla="*/ 40 h 256"/>
                <a:gd name="T62" fmla="*/ 158 w 212"/>
                <a:gd name="T63" fmla="*/ 64 h 256"/>
                <a:gd name="T64" fmla="*/ 168 w 212"/>
                <a:gd name="T65" fmla="*/ 90 h 256"/>
                <a:gd name="T66" fmla="*/ 172 w 212"/>
                <a:gd name="T67" fmla="*/ 116 h 256"/>
                <a:gd name="T68" fmla="*/ 172 w 212"/>
                <a:gd name="T69" fmla="*/ 144 h 256"/>
                <a:gd name="T70" fmla="*/ 168 w 212"/>
                <a:gd name="T71" fmla="*/ 172 h 256"/>
                <a:gd name="T72" fmla="*/ 158 w 212"/>
                <a:gd name="T73" fmla="*/ 198 h 256"/>
                <a:gd name="T74" fmla="*/ 142 w 212"/>
                <a:gd name="T75" fmla="*/ 220 h 256"/>
                <a:gd name="T76" fmla="*/ 160 w 212"/>
                <a:gd name="T77" fmla="*/ 2 h 256"/>
                <a:gd name="T78" fmla="*/ 182 w 212"/>
                <a:gd name="T79" fmla="*/ 30 h 256"/>
                <a:gd name="T80" fmla="*/ 200 w 212"/>
                <a:gd name="T81" fmla="*/ 62 h 256"/>
                <a:gd name="T82" fmla="*/ 210 w 212"/>
                <a:gd name="T83" fmla="*/ 96 h 256"/>
                <a:gd name="T84" fmla="*/ 212 w 212"/>
                <a:gd name="T85" fmla="*/ 130 h 256"/>
                <a:gd name="T86" fmla="*/ 210 w 212"/>
                <a:gd name="T87" fmla="*/ 164 h 256"/>
                <a:gd name="T88" fmla="*/ 200 w 212"/>
                <a:gd name="T89" fmla="*/ 198 h 256"/>
                <a:gd name="T90" fmla="*/ 184 w 212"/>
                <a:gd name="T91" fmla="*/ 228 h 256"/>
                <a:gd name="T92" fmla="*/ 162 w 212"/>
                <a:gd name="T93" fmla="*/ 256 h 256"/>
                <a:gd name="T94" fmla="*/ 162 w 212"/>
                <a:gd name="T95" fmla="*/ 236 h 256"/>
                <a:gd name="T96" fmla="*/ 170 w 212"/>
                <a:gd name="T97" fmla="*/ 224 h 256"/>
                <a:gd name="T98" fmla="*/ 186 w 212"/>
                <a:gd name="T99" fmla="*/ 194 h 256"/>
                <a:gd name="T100" fmla="*/ 196 w 212"/>
                <a:gd name="T101" fmla="*/ 162 h 256"/>
                <a:gd name="T102" fmla="*/ 198 w 212"/>
                <a:gd name="T103" fmla="*/ 146 h 256"/>
                <a:gd name="T104" fmla="*/ 198 w 212"/>
                <a:gd name="T105" fmla="*/ 114 h 256"/>
                <a:gd name="T106" fmla="*/ 196 w 212"/>
                <a:gd name="T107" fmla="*/ 98 h 256"/>
                <a:gd name="T108" fmla="*/ 186 w 212"/>
                <a:gd name="T109" fmla="*/ 68 h 256"/>
                <a:gd name="T110" fmla="*/ 178 w 212"/>
                <a:gd name="T111" fmla="*/ 52 h 256"/>
                <a:gd name="T112" fmla="*/ 160 w 212"/>
                <a:gd name="T113" fmla="*/ 24 h 256"/>
                <a:gd name="T114" fmla="*/ 148 w 212"/>
                <a:gd name="T115" fmla="*/ 10 h 256"/>
                <a:gd name="T116" fmla="*/ 158 w 212"/>
                <a:gd name="T117" fmla="*/ 0 h 256"/>
                <a:gd name="T118" fmla="*/ 158 w 212"/>
                <a:gd name="T119"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2" h="256">
                  <a:moveTo>
                    <a:pt x="0" y="74"/>
                  </a:moveTo>
                  <a:lnTo>
                    <a:pt x="74" y="130"/>
                  </a:lnTo>
                  <a:lnTo>
                    <a:pt x="0" y="188"/>
                  </a:lnTo>
                  <a:lnTo>
                    <a:pt x="0" y="74"/>
                  </a:lnTo>
                  <a:close/>
                  <a:moveTo>
                    <a:pt x="106" y="56"/>
                  </a:moveTo>
                  <a:lnTo>
                    <a:pt x="106" y="56"/>
                  </a:lnTo>
                  <a:lnTo>
                    <a:pt x="118" y="72"/>
                  </a:lnTo>
                  <a:lnTo>
                    <a:pt x="118" y="72"/>
                  </a:lnTo>
                  <a:lnTo>
                    <a:pt x="128" y="90"/>
                  </a:lnTo>
                  <a:lnTo>
                    <a:pt x="128" y="90"/>
                  </a:lnTo>
                  <a:lnTo>
                    <a:pt x="134" y="110"/>
                  </a:lnTo>
                  <a:lnTo>
                    <a:pt x="134" y="110"/>
                  </a:lnTo>
                  <a:lnTo>
                    <a:pt x="136" y="130"/>
                  </a:lnTo>
                  <a:lnTo>
                    <a:pt x="136" y="130"/>
                  </a:lnTo>
                  <a:lnTo>
                    <a:pt x="134" y="152"/>
                  </a:lnTo>
                  <a:lnTo>
                    <a:pt x="134" y="152"/>
                  </a:lnTo>
                  <a:lnTo>
                    <a:pt x="128" y="170"/>
                  </a:lnTo>
                  <a:lnTo>
                    <a:pt x="128" y="170"/>
                  </a:lnTo>
                  <a:lnTo>
                    <a:pt x="118" y="190"/>
                  </a:lnTo>
                  <a:lnTo>
                    <a:pt x="118" y="190"/>
                  </a:lnTo>
                  <a:lnTo>
                    <a:pt x="106" y="206"/>
                  </a:lnTo>
                  <a:lnTo>
                    <a:pt x="106" y="206"/>
                  </a:lnTo>
                  <a:lnTo>
                    <a:pt x="104" y="208"/>
                  </a:lnTo>
                  <a:lnTo>
                    <a:pt x="104" y="208"/>
                  </a:lnTo>
                  <a:lnTo>
                    <a:pt x="102" y="208"/>
                  </a:lnTo>
                  <a:lnTo>
                    <a:pt x="90" y="200"/>
                  </a:lnTo>
                  <a:lnTo>
                    <a:pt x="90" y="200"/>
                  </a:lnTo>
                  <a:lnTo>
                    <a:pt x="94" y="196"/>
                  </a:lnTo>
                  <a:lnTo>
                    <a:pt x="94" y="196"/>
                  </a:lnTo>
                  <a:lnTo>
                    <a:pt x="106" y="182"/>
                  </a:lnTo>
                  <a:lnTo>
                    <a:pt x="116" y="166"/>
                  </a:lnTo>
                  <a:lnTo>
                    <a:pt x="116" y="166"/>
                  </a:lnTo>
                  <a:lnTo>
                    <a:pt x="120" y="148"/>
                  </a:lnTo>
                  <a:lnTo>
                    <a:pt x="120" y="148"/>
                  </a:lnTo>
                  <a:lnTo>
                    <a:pt x="122" y="130"/>
                  </a:lnTo>
                  <a:lnTo>
                    <a:pt x="122" y="130"/>
                  </a:lnTo>
                  <a:lnTo>
                    <a:pt x="120" y="114"/>
                  </a:lnTo>
                  <a:lnTo>
                    <a:pt x="116" y="96"/>
                  </a:lnTo>
                  <a:lnTo>
                    <a:pt x="116" y="96"/>
                  </a:lnTo>
                  <a:lnTo>
                    <a:pt x="106" y="80"/>
                  </a:lnTo>
                  <a:lnTo>
                    <a:pt x="106" y="80"/>
                  </a:lnTo>
                  <a:lnTo>
                    <a:pt x="94" y="66"/>
                  </a:lnTo>
                  <a:lnTo>
                    <a:pt x="94" y="66"/>
                  </a:lnTo>
                  <a:lnTo>
                    <a:pt x="90" y="62"/>
                  </a:lnTo>
                  <a:lnTo>
                    <a:pt x="90" y="62"/>
                  </a:lnTo>
                  <a:lnTo>
                    <a:pt x="86" y="58"/>
                  </a:lnTo>
                  <a:lnTo>
                    <a:pt x="98" y="48"/>
                  </a:lnTo>
                  <a:lnTo>
                    <a:pt x="98" y="48"/>
                  </a:lnTo>
                  <a:lnTo>
                    <a:pt x="102" y="52"/>
                  </a:lnTo>
                  <a:lnTo>
                    <a:pt x="102" y="52"/>
                  </a:lnTo>
                  <a:lnTo>
                    <a:pt x="106" y="56"/>
                  </a:lnTo>
                  <a:lnTo>
                    <a:pt x="106" y="56"/>
                  </a:lnTo>
                  <a:close/>
                  <a:moveTo>
                    <a:pt x="120" y="222"/>
                  </a:moveTo>
                  <a:lnTo>
                    <a:pt x="122" y="222"/>
                  </a:lnTo>
                  <a:lnTo>
                    <a:pt x="122" y="222"/>
                  </a:lnTo>
                  <a:lnTo>
                    <a:pt x="130" y="212"/>
                  </a:lnTo>
                  <a:lnTo>
                    <a:pt x="138" y="202"/>
                  </a:lnTo>
                  <a:lnTo>
                    <a:pt x="138" y="202"/>
                  </a:lnTo>
                  <a:lnTo>
                    <a:pt x="144" y="192"/>
                  </a:lnTo>
                  <a:lnTo>
                    <a:pt x="150" y="180"/>
                  </a:lnTo>
                  <a:lnTo>
                    <a:pt x="150" y="180"/>
                  </a:lnTo>
                  <a:lnTo>
                    <a:pt x="154" y="168"/>
                  </a:lnTo>
                  <a:lnTo>
                    <a:pt x="154" y="168"/>
                  </a:lnTo>
                  <a:lnTo>
                    <a:pt x="156" y="156"/>
                  </a:lnTo>
                  <a:lnTo>
                    <a:pt x="156" y="156"/>
                  </a:lnTo>
                  <a:lnTo>
                    <a:pt x="158" y="144"/>
                  </a:lnTo>
                  <a:lnTo>
                    <a:pt x="158" y="144"/>
                  </a:lnTo>
                  <a:lnTo>
                    <a:pt x="160" y="130"/>
                  </a:lnTo>
                  <a:lnTo>
                    <a:pt x="160" y="130"/>
                  </a:lnTo>
                  <a:lnTo>
                    <a:pt x="158" y="118"/>
                  </a:lnTo>
                  <a:lnTo>
                    <a:pt x="158" y="118"/>
                  </a:lnTo>
                  <a:lnTo>
                    <a:pt x="156" y="106"/>
                  </a:lnTo>
                  <a:lnTo>
                    <a:pt x="156" y="106"/>
                  </a:lnTo>
                  <a:lnTo>
                    <a:pt x="154" y="94"/>
                  </a:lnTo>
                  <a:lnTo>
                    <a:pt x="154" y="94"/>
                  </a:lnTo>
                  <a:lnTo>
                    <a:pt x="150" y="82"/>
                  </a:lnTo>
                  <a:lnTo>
                    <a:pt x="150" y="82"/>
                  </a:lnTo>
                  <a:lnTo>
                    <a:pt x="144" y="70"/>
                  </a:lnTo>
                  <a:lnTo>
                    <a:pt x="138" y="60"/>
                  </a:lnTo>
                  <a:lnTo>
                    <a:pt x="138" y="60"/>
                  </a:lnTo>
                  <a:lnTo>
                    <a:pt x="130" y="48"/>
                  </a:lnTo>
                  <a:lnTo>
                    <a:pt x="122" y="40"/>
                  </a:lnTo>
                  <a:lnTo>
                    <a:pt x="122" y="40"/>
                  </a:lnTo>
                  <a:lnTo>
                    <a:pt x="118" y="36"/>
                  </a:lnTo>
                  <a:lnTo>
                    <a:pt x="118" y="36"/>
                  </a:lnTo>
                  <a:lnTo>
                    <a:pt x="116" y="34"/>
                  </a:lnTo>
                  <a:lnTo>
                    <a:pt x="128" y="26"/>
                  </a:lnTo>
                  <a:lnTo>
                    <a:pt x="128" y="26"/>
                  </a:lnTo>
                  <a:lnTo>
                    <a:pt x="130" y="28"/>
                  </a:lnTo>
                  <a:lnTo>
                    <a:pt x="130" y="28"/>
                  </a:lnTo>
                  <a:lnTo>
                    <a:pt x="132" y="30"/>
                  </a:lnTo>
                  <a:lnTo>
                    <a:pt x="132" y="30"/>
                  </a:lnTo>
                  <a:lnTo>
                    <a:pt x="142" y="40"/>
                  </a:lnTo>
                  <a:lnTo>
                    <a:pt x="150" y="52"/>
                  </a:lnTo>
                  <a:lnTo>
                    <a:pt x="150" y="52"/>
                  </a:lnTo>
                  <a:lnTo>
                    <a:pt x="158" y="64"/>
                  </a:lnTo>
                  <a:lnTo>
                    <a:pt x="164" y="76"/>
                  </a:lnTo>
                  <a:lnTo>
                    <a:pt x="164" y="76"/>
                  </a:lnTo>
                  <a:lnTo>
                    <a:pt x="168" y="90"/>
                  </a:lnTo>
                  <a:lnTo>
                    <a:pt x="170" y="104"/>
                  </a:lnTo>
                  <a:lnTo>
                    <a:pt x="170" y="104"/>
                  </a:lnTo>
                  <a:lnTo>
                    <a:pt x="172" y="116"/>
                  </a:lnTo>
                  <a:lnTo>
                    <a:pt x="174" y="130"/>
                  </a:lnTo>
                  <a:lnTo>
                    <a:pt x="174" y="130"/>
                  </a:lnTo>
                  <a:lnTo>
                    <a:pt x="172" y="144"/>
                  </a:lnTo>
                  <a:lnTo>
                    <a:pt x="170" y="158"/>
                  </a:lnTo>
                  <a:lnTo>
                    <a:pt x="170" y="158"/>
                  </a:lnTo>
                  <a:lnTo>
                    <a:pt x="168" y="172"/>
                  </a:lnTo>
                  <a:lnTo>
                    <a:pt x="164" y="184"/>
                  </a:lnTo>
                  <a:lnTo>
                    <a:pt x="164" y="184"/>
                  </a:lnTo>
                  <a:lnTo>
                    <a:pt x="158" y="198"/>
                  </a:lnTo>
                  <a:lnTo>
                    <a:pt x="150" y="210"/>
                  </a:lnTo>
                  <a:lnTo>
                    <a:pt x="150" y="210"/>
                  </a:lnTo>
                  <a:lnTo>
                    <a:pt x="142" y="220"/>
                  </a:lnTo>
                  <a:lnTo>
                    <a:pt x="132" y="232"/>
                  </a:lnTo>
                  <a:lnTo>
                    <a:pt x="120" y="222"/>
                  </a:lnTo>
                  <a:close/>
                  <a:moveTo>
                    <a:pt x="160" y="2"/>
                  </a:moveTo>
                  <a:lnTo>
                    <a:pt x="160" y="2"/>
                  </a:lnTo>
                  <a:lnTo>
                    <a:pt x="172" y="16"/>
                  </a:lnTo>
                  <a:lnTo>
                    <a:pt x="182" y="30"/>
                  </a:lnTo>
                  <a:lnTo>
                    <a:pt x="182" y="30"/>
                  </a:lnTo>
                  <a:lnTo>
                    <a:pt x="192" y="46"/>
                  </a:lnTo>
                  <a:lnTo>
                    <a:pt x="200" y="62"/>
                  </a:lnTo>
                  <a:lnTo>
                    <a:pt x="200" y="62"/>
                  </a:lnTo>
                  <a:lnTo>
                    <a:pt x="206" y="78"/>
                  </a:lnTo>
                  <a:lnTo>
                    <a:pt x="210" y="96"/>
                  </a:lnTo>
                  <a:lnTo>
                    <a:pt x="210" y="96"/>
                  </a:lnTo>
                  <a:lnTo>
                    <a:pt x="212" y="114"/>
                  </a:lnTo>
                  <a:lnTo>
                    <a:pt x="212" y="130"/>
                  </a:lnTo>
                  <a:lnTo>
                    <a:pt x="212" y="130"/>
                  </a:lnTo>
                  <a:lnTo>
                    <a:pt x="212" y="148"/>
                  </a:lnTo>
                  <a:lnTo>
                    <a:pt x="210" y="164"/>
                  </a:lnTo>
                  <a:lnTo>
                    <a:pt x="210" y="164"/>
                  </a:lnTo>
                  <a:lnTo>
                    <a:pt x="206" y="180"/>
                  </a:lnTo>
                  <a:lnTo>
                    <a:pt x="200" y="198"/>
                  </a:lnTo>
                  <a:lnTo>
                    <a:pt x="200" y="198"/>
                  </a:lnTo>
                  <a:lnTo>
                    <a:pt x="194" y="212"/>
                  </a:lnTo>
                  <a:lnTo>
                    <a:pt x="184" y="228"/>
                  </a:lnTo>
                  <a:lnTo>
                    <a:pt x="184" y="228"/>
                  </a:lnTo>
                  <a:lnTo>
                    <a:pt x="174" y="242"/>
                  </a:lnTo>
                  <a:lnTo>
                    <a:pt x="162" y="256"/>
                  </a:lnTo>
                  <a:lnTo>
                    <a:pt x="152" y="248"/>
                  </a:lnTo>
                  <a:lnTo>
                    <a:pt x="152" y="248"/>
                  </a:lnTo>
                  <a:lnTo>
                    <a:pt x="162" y="236"/>
                  </a:lnTo>
                  <a:lnTo>
                    <a:pt x="162" y="236"/>
                  </a:lnTo>
                  <a:lnTo>
                    <a:pt x="170" y="224"/>
                  </a:lnTo>
                  <a:lnTo>
                    <a:pt x="170" y="224"/>
                  </a:lnTo>
                  <a:lnTo>
                    <a:pt x="178" y="210"/>
                  </a:lnTo>
                  <a:lnTo>
                    <a:pt x="186" y="194"/>
                  </a:lnTo>
                  <a:lnTo>
                    <a:pt x="186" y="194"/>
                  </a:lnTo>
                  <a:lnTo>
                    <a:pt x="192" y="178"/>
                  </a:lnTo>
                  <a:lnTo>
                    <a:pt x="192" y="178"/>
                  </a:lnTo>
                  <a:lnTo>
                    <a:pt x="196" y="162"/>
                  </a:lnTo>
                  <a:lnTo>
                    <a:pt x="196" y="162"/>
                  </a:lnTo>
                  <a:lnTo>
                    <a:pt x="198" y="146"/>
                  </a:lnTo>
                  <a:lnTo>
                    <a:pt x="198" y="146"/>
                  </a:lnTo>
                  <a:lnTo>
                    <a:pt x="198" y="130"/>
                  </a:lnTo>
                  <a:lnTo>
                    <a:pt x="198" y="130"/>
                  </a:lnTo>
                  <a:lnTo>
                    <a:pt x="198" y="114"/>
                  </a:lnTo>
                  <a:lnTo>
                    <a:pt x="198" y="114"/>
                  </a:lnTo>
                  <a:lnTo>
                    <a:pt x="196" y="98"/>
                  </a:lnTo>
                  <a:lnTo>
                    <a:pt x="196" y="98"/>
                  </a:lnTo>
                  <a:lnTo>
                    <a:pt x="192" y="82"/>
                  </a:lnTo>
                  <a:lnTo>
                    <a:pt x="192" y="82"/>
                  </a:lnTo>
                  <a:lnTo>
                    <a:pt x="186" y="68"/>
                  </a:lnTo>
                  <a:lnTo>
                    <a:pt x="186" y="68"/>
                  </a:lnTo>
                  <a:lnTo>
                    <a:pt x="178" y="52"/>
                  </a:lnTo>
                  <a:lnTo>
                    <a:pt x="178" y="52"/>
                  </a:lnTo>
                  <a:lnTo>
                    <a:pt x="170" y="38"/>
                  </a:lnTo>
                  <a:lnTo>
                    <a:pt x="170" y="38"/>
                  </a:lnTo>
                  <a:lnTo>
                    <a:pt x="160" y="24"/>
                  </a:lnTo>
                  <a:lnTo>
                    <a:pt x="148" y="12"/>
                  </a:lnTo>
                  <a:lnTo>
                    <a:pt x="148" y="12"/>
                  </a:lnTo>
                  <a:lnTo>
                    <a:pt x="148" y="10"/>
                  </a:lnTo>
                  <a:lnTo>
                    <a:pt x="148" y="10"/>
                  </a:lnTo>
                  <a:lnTo>
                    <a:pt x="148" y="10"/>
                  </a:lnTo>
                  <a:lnTo>
                    <a:pt x="158" y="0"/>
                  </a:lnTo>
                  <a:lnTo>
                    <a:pt x="158" y="0"/>
                  </a:lnTo>
                  <a:lnTo>
                    <a:pt x="158" y="2"/>
                  </a:lnTo>
                  <a:lnTo>
                    <a:pt x="158" y="2"/>
                  </a:lnTo>
                  <a:lnTo>
                    <a:pt x="160" y="2"/>
                  </a:lnTo>
                  <a:lnTo>
                    <a:pt x="160" y="2"/>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63" name="Freeform 131"/>
            <p:cNvSpPr>
              <a:spLocks noChangeAspect="1" noEditPoints="1"/>
            </p:cNvSpPr>
            <p:nvPr>
              <p:custDataLst>
                <p:custData r:id="rId4"/>
              </p:custDataLst>
            </p:nvPr>
          </p:nvSpPr>
          <p:spPr bwMode="auto">
            <a:xfrm>
              <a:off x="4576419" y="3479171"/>
              <a:ext cx="340241" cy="267244"/>
            </a:xfrm>
            <a:custGeom>
              <a:avLst/>
              <a:gdLst>
                <a:gd name="T0" fmla="*/ 62 w 275"/>
                <a:gd name="T1" fmla="*/ 5 h 216"/>
                <a:gd name="T2" fmla="*/ 62 w 275"/>
                <a:gd name="T3" fmla="*/ 212 h 216"/>
                <a:gd name="T4" fmla="*/ 0 w 275"/>
                <a:gd name="T5" fmla="*/ 212 h 216"/>
                <a:gd name="T6" fmla="*/ 0 w 275"/>
                <a:gd name="T7" fmla="*/ 5 h 216"/>
                <a:gd name="T8" fmla="*/ 62 w 275"/>
                <a:gd name="T9" fmla="*/ 5 h 216"/>
                <a:gd name="T10" fmla="*/ 50 w 275"/>
                <a:gd name="T11" fmla="*/ 29 h 216"/>
                <a:gd name="T12" fmla="*/ 12 w 275"/>
                <a:gd name="T13" fmla="*/ 29 h 216"/>
                <a:gd name="T14" fmla="*/ 12 w 275"/>
                <a:gd name="T15" fmla="*/ 41 h 216"/>
                <a:gd name="T16" fmla="*/ 50 w 275"/>
                <a:gd name="T17" fmla="*/ 41 h 216"/>
                <a:gd name="T18" fmla="*/ 50 w 275"/>
                <a:gd name="T19" fmla="*/ 29 h 216"/>
                <a:gd name="T20" fmla="*/ 50 w 275"/>
                <a:gd name="T21" fmla="*/ 53 h 216"/>
                <a:gd name="T22" fmla="*/ 12 w 275"/>
                <a:gd name="T23" fmla="*/ 53 h 216"/>
                <a:gd name="T24" fmla="*/ 12 w 275"/>
                <a:gd name="T25" fmla="*/ 66 h 216"/>
                <a:gd name="T26" fmla="*/ 50 w 275"/>
                <a:gd name="T27" fmla="*/ 66 h 216"/>
                <a:gd name="T28" fmla="*/ 50 w 275"/>
                <a:gd name="T29" fmla="*/ 53 h 216"/>
                <a:gd name="T30" fmla="*/ 134 w 275"/>
                <a:gd name="T31" fmla="*/ 5 h 216"/>
                <a:gd name="T32" fmla="*/ 134 w 275"/>
                <a:gd name="T33" fmla="*/ 212 h 216"/>
                <a:gd name="T34" fmla="*/ 74 w 275"/>
                <a:gd name="T35" fmla="*/ 212 h 216"/>
                <a:gd name="T36" fmla="*/ 74 w 275"/>
                <a:gd name="T37" fmla="*/ 5 h 216"/>
                <a:gd name="T38" fmla="*/ 134 w 275"/>
                <a:gd name="T39" fmla="*/ 5 h 216"/>
                <a:gd name="T40" fmla="*/ 122 w 275"/>
                <a:gd name="T41" fmla="*/ 29 h 216"/>
                <a:gd name="T42" fmla="*/ 86 w 275"/>
                <a:gd name="T43" fmla="*/ 29 h 216"/>
                <a:gd name="T44" fmla="*/ 86 w 275"/>
                <a:gd name="T45" fmla="*/ 41 h 216"/>
                <a:gd name="T46" fmla="*/ 122 w 275"/>
                <a:gd name="T47" fmla="*/ 41 h 216"/>
                <a:gd name="T48" fmla="*/ 122 w 275"/>
                <a:gd name="T49" fmla="*/ 29 h 216"/>
                <a:gd name="T50" fmla="*/ 122 w 275"/>
                <a:gd name="T51" fmla="*/ 53 h 216"/>
                <a:gd name="T52" fmla="*/ 86 w 275"/>
                <a:gd name="T53" fmla="*/ 53 h 216"/>
                <a:gd name="T54" fmla="*/ 86 w 275"/>
                <a:gd name="T55" fmla="*/ 66 h 216"/>
                <a:gd name="T56" fmla="*/ 122 w 275"/>
                <a:gd name="T57" fmla="*/ 66 h 216"/>
                <a:gd name="T58" fmla="*/ 122 w 275"/>
                <a:gd name="T59" fmla="*/ 53 h 216"/>
                <a:gd name="T60" fmla="*/ 275 w 275"/>
                <a:gd name="T61" fmla="*/ 195 h 216"/>
                <a:gd name="T62" fmla="*/ 218 w 275"/>
                <a:gd name="T63" fmla="*/ 216 h 216"/>
                <a:gd name="T64" fmla="*/ 147 w 275"/>
                <a:gd name="T65" fmla="*/ 21 h 216"/>
                <a:gd name="T66" fmla="*/ 204 w 275"/>
                <a:gd name="T67" fmla="*/ 0 h 216"/>
                <a:gd name="T68" fmla="*/ 275 w 275"/>
                <a:gd name="T69" fmla="*/ 19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5" h="216">
                  <a:moveTo>
                    <a:pt x="62" y="5"/>
                  </a:moveTo>
                  <a:lnTo>
                    <a:pt x="62" y="212"/>
                  </a:lnTo>
                  <a:lnTo>
                    <a:pt x="0" y="212"/>
                  </a:lnTo>
                  <a:lnTo>
                    <a:pt x="0" y="5"/>
                  </a:lnTo>
                  <a:lnTo>
                    <a:pt x="62" y="5"/>
                  </a:lnTo>
                  <a:close/>
                  <a:moveTo>
                    <a:pt x="50" y="29"/>
                  </a:moveTo>
                  <a:lnTo>
                    <a:pt x="12" y="29"/>
                  </a:lnTo>
                  <a:lnTo>
                    <a:pt x="12" y="41"/>
                  </a:lnTo>
                  <a:lnTo>
                    <a:pt x="50" y="41"/>
                  </a:lnTo>
                  <a:lnTo>
                    <a:pt x="50" y="29"/>
                  </a:lnTo>
                  <a:close/>
                  <a:moveTo>
                    <a:pt x="50" y="53"/>
                  </a:moveTo>
                  <a:lnTo>
                    <a:pt x="12" y="53"/>
                  </a:lnTo>
                  <a:lnTo>
                    <a:pt x="12" y="66"/>
                  </a:lnTo>
                  <a:lnTo>
                    <a:pt x="50" y="66"/>
                  </a:lnTo>
                  <a:lnTo>
                    <a:pt x="50" y="53"/>
                  </a:lnTo>
                  <a:close/>
                  <a:moveTo>
                    <a:pt x="134" y="5"/>
                  </a:moveTo>
                  <a:lnTo>
                    <a:pt x="134" y="212"/>
                  </a:lnTo>
                  <a:lnTo>
                    <a:pt x="74" y="212"/>
                  </a:lnTo>
                  <a:lnTo>
                    <a:pt x="74" y="5"/>
                  </a:lnTo>
                  <a:lnTo>
                    <a:pt x="134" y="5"/>
                  </a:lnTo>
                  <a:close/>
                  <a:moveTo>
                    <a:pt x="122" y="29"/>
                  </a:moveTo>
                  <a:lnTo>
                    <a:pt x="86" y="29"/>
                  </a:lnTo>
                  <a:lnTo>
                    <a:pt x="86" y="41"/>
                  </a:lnTo>
                  <a:lnTo>
                    <a:pt x="122" y="41"/>
                  </a:lnTo>
                  <a:lnTo>
                    <a:pt x="122" y="29"/>
                  </a:lnTo>
                  <a:close/>
                  <a:moveTo>
                    <a:pt x="122" y="53"/>
                  </a:moveTo>
                  <a:lnTo>
                    <a:pt x="86" y="53"/>
                  </a:lnTo>
                  <a:lnTo>
                    <a:pt x="86" y="66"/>
                  </a:lnTo>
                  <a:lnTo>
                    <a:pt x="122" y="66"/>
                  </a:lnTo>
                  <a:lnTo>
                    <a:pt x="122" y="53"/>
                  </a:lnTo>
                  <a:close/>
                  <a:moveTo>
                    <a:pt x="275" y="195"/>
                  </a:moveTo>
                  <a:lnTo>
                    <a:pt x="218" y="216"/>
                  </a:lnTo>
                  <a:lnTo>
                    <a:pt x="147" y="21"/>
                  </a:lnTo>
                  <a:lnTo>
                    <a:pt x="204" y="0"/>
                  </a:lnTo>
                  <a:lnTo>
                    <a:pt x="275" y="195"/>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nvGrpSpPr>
            <p:cNvPr id="64" name="Group 63"/>
            <p:cNvGrpSpPr/>
            <p:nvPr/>
          </p:nvGrpSpPr>
          <p:grpSpPr>
            <a:xfrm>
              <a:off x="5817717" y="1990739"/>
              <a:ext cx="256972" cy="381312"/>
              <a:chOff x="8785977" y="2372203"/>
              <a:chExt cx="482479" cy="715935"/>
            </a:xfrm>
            <a:solidFill>
              <a:srgbClr val="0072C6"/>
            </a:solidFill>
          </p:grpSpPr>
          <p:sp>
            <p:nvSpPr>
              <p:cNvPr id="83" name="Freeform 28"/>
              <p:cNvSpPr>
                <a:spLocks noEditPoints="1"/>
              </p:cNvSpPr>
              <p:nvPr/>
            </p:nvSpPr>
            <p:spPr bwMode="auto">
              <a:xfrm>
                <a:off x="8785977" y="2372203"/>
                <a:ext cx="482479" cy="715935"/>
              </a:xfrm>
              <a:custGeom>
                <a:avLst/>
                <a:gdLst>
                  <a:gd name="T0" fmla="*/ 90 w 93"/>
                  <a:gd name="T1" fmla="*/ 34 h 138"/>
                  <a:gd name="T2" fmla="*/ 86 w 93"/>
                  <a:gd name="T3" fmla="*/ 23 h 138"/>
                  <a:gd name="T4" fmla="*/ 79 w 93"/>
                  <a:gd name="T5" fmla="*/ 13 h 138"/>
                  <a:gd name="T6" fmla="*/ 69 w 93"/>
                  <a:gd name="T7" fmla="*/ 6 h 138"/>
                  <a:gd name="T8" fmla="*/ 58 w 93"/>
                  <a:gd name="T9" fmla="*/ 2 h 138"/>
                  <a:gd name="T10" fmla="*/ 46 w 93"/>
                  <a:gd name="T11" fmla="*/ 0 h 138"/>
                  <a:gd name="T12" fmla="*/ 35 w 93"/>
                  <a:gd name="T13" fmla="*/ 2 h 138"/>
                  <a:gd name="T14" fmla="*/ 24 w 93"/>
                  <a:gd name="T15" fmla="*/ 6 h 138"/>
                  <a:gd name="T16" fmla="*/ 14 w 93"/>
                  <a:gd name="T17" fmla="*/ 13 h 138"/>
                  <a:gd name="T18" fmla="*/ 7 w 93"/>
                  <a:gd name="T19" fmla="*/ 23 h 138"/>
                  <a:gd name="T20" fmla="*/ 2 w 93"/>
                  <a:gd name="T21" fmla="*/ 34 h 138"/>
                  <a:gd name="T22" fmla="*/ 0 w 93"/>
                  <a:gd name="T23" fmla="*/ 46 h 138"/>
                  <a:gd name="T24" fmla="*/ 2 w 93"/>
                  <a:gd name="T25" fmla="*/ 57 h 138"/>
                  <a:gd name="T26" fmla="*/ 7 w 93"/>
                  <a:gd name="T27" fmla="*/ 68 h 138"/>
                  <a:gd name="T28" fmla="*/ 14 w 93"/>
                  <a:gd name="T29" fmla="*/ 79 h 138"/>
                  <a:gd name="T30" fmla="*/ 21 w 93"/>
                  <a:gd name="T31" fmla="*/ 138 h 138"/>
                  <a:gd name="T32" fmla="*/ 71 w 93"/>
                  <a:gd name="T33" fmla="*/ 138 h 138"/>
                  <a:gd name="T34" fmla="*/ 79 w 93"/>
                  <a:gd name="T35" fmla="*/ 79 h 138"/>
                  <a:gd name="T36" fmla="*/ 86 w 93"/>
                  <a:gd name="T37" fmla="*/ 68 h 138"/>
                  <a:gd name="T38" fmla="*/ 90 w 93"/>
                  <a:gd name="T39" fmla="*/ 57 h 138"/>
                  <a:gd name="T40" fmla="*/ 93 w 93"/>
                  <a:gd name="T41" fmla="*/ 46 h 138"/>
                  <a:gd name="T42" fmla="*/ 46 w 93"/>
                  <a:gd name="T43" fmla="*/ 72 h 138"/>
                  <a:gd name="T44" fmla="*/ 41 w 93"/>
                  <a:gd name="T45" fmla="*/ 72 h 138"/>
                  <a:gd name="T46" fmla="*/ 32 w 93"/>
                  <a:gd name="T47" fmla="*/ 67 h 138"/>
                  <a:gd name="T48" fmla="*/ 25 w 93"/>
                  <a:gd name="T49" fmla="*/ 61 h 138"/>
                  <a:gd name="T50" fmla="*/ 21 w 93"/>
                  <a:gd name="T51" fmla="*/ 52 h 138"/>
                  <a:gd name="T52" fmla="*/ 20 w 93"/>
                  <a:gd name="T53" fmla="*/ 47 h 138"/>
                  <a:gd name="T54" fmla="*/ 23 w 93"/>
                  <a:gd name="T55" fmla="*/ 37 h 138"/>
                  <a:gd name="T56" fmla="*/ 28 w 93"/>
                  <a:gd name="T57" fmla="*/ 29 h 138"/>
                  <a:gd name="T58" fmla="*/ 36 w 93"/>
                  <a:gd name="T59" fmla="*/ 23 h 138"/>
                  <a:gd name="T60" fmla="*/ 46 w 93"/>
                  <a:gd name="T61" fmla="*/ 21 h 138"/>
                  <a:gd name="T62" fmla="*/ 52 w 93"/>
                  <a:gd name="T63" fmla="*/ 22 h 138"/>
                  <a:gd name="T64" fmla="*/ 61 w 93"/>
                  <a:gd name="T65" fmla="*/ 26 h 138"/>
                  <a:gd name="T66" fmla="*/ 68 w 93"/>
                  <a:gd name="T67" fmla="*/ 32 h 138"/>
                  <a:gd name="T68" fmla="*/ 71 w 93"/>
                  <a:gd name="T69" fmla="*/ 41 h 138"/>
                  <a:gd name="T70" fmla="*/ 72 w 93"/>
                  <a:gd name="T71" fmla="*/ 47 h 138"/>
                  <a:gd name="T72" fmla="*/ 70 w 93"/>
                  <a:gd name="T73" fmla="*/ 56 h 138"/>
                  <a:gd name="T74" fmla="*/ 64 w 93"/>
                  <a:gd name="T75" fmla="*/ 65 h 138"/>
                  <a:gd name="T76" fmla="*/ 56 w 93"/>
                  <a:gd name="T77" fmla="*/ 70 h 138"/>
                  <a:gd name="T78" fmla="*/ 46 w 93"/>
                  <a:gd name="T79" fmla="*/ 7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138">
                    <a:moveTo>
                      <a:pt x="80" y="41"/>
                    </a:moveTo>
                    <a:lnTo>
                      <a:pt x="90" y="34"/>
                    </a:lnTo>
                    <a:lnTo>
                      <a:pt x="78" y="32"/>
                    </a:lnTo>
                    <a:lnTo>
                      <a:pt x="86" y="23"/>
                    </a:lnTo>
                    <a:lnTo>
                      <a:pt x="73" y="24"/>
                    </a:lnTo>
                    <a:lnTo>
                      <a:pt x="79" y="13"/>
                    </a:lnTo>
                    <a:lnTo>
                      <a:pt x="68" y="19"/>
                    </a:lnTo>
                    <a:lnTo>
                      <a:pt x="69" y="6"/>
                    </a:lnTo>
                    <a:lnTo>
                      <a:pt x="60" y="14"/>
                    </a:lnTo>
                    <a:lnTo>
                      <a:pt x="58" y="2"/>
                    </a:lnTo>
                    <a:lnTo>
                      <a:pt x="51" y="12"/>
                    </a:lnTo>
                    <a:lnTo>
                      <a:pt x="46" y="0"/>
                    </a:lnTo>
                    <a:lnTo>
                      <a:pt x="42" y="12"/>
                    </a:lnTo>
                    <a:lnTo>
                      <a:pt x="35" y="2"/>
                    </a:lnTo>
                    <a:lnTo>
                      <a:pt x="33" y="14"/>
                    </a:lnTo>
                    <a:lnTo>
                      <a:pt x="24" y="6"/>
                    </a:lnTo>
                    <a:lnTo>
                      <a:pt x="25" y="19"/>
                    </a:lnTo>
                    <a:lnTo>
                      <a:pt x="14" y="13"/>
                    </a:lnTo>
                    <a:lnTo>
                      <a:pt x="19" y="24"/>
                    </a:lnTo>
                    <a:lnTo>
                      <a:pt x="7" y="23"/>
                    </a:lnTo>
                    <a:lnTo>
                      <a:pt x="15" y="32"/>
                    </a:lnTo>
                    <a:lnTo>
                      <a:pt x="2" y="34"/>
                    </a:lnTo>
                    <a:lnTo>
                      <a:pt x="12" y="41"/>
                    </a:lnTo>
                    <a:lnTo>
                      <a:pt x="0" y="46"/>
                    </a:lnTo>
                    <a:lnTo>
                      <a:pt x="12" y="50"/>
                    </a:lnTo>
                    <a:lnTo>
                      <a:pt x="2" y="57"/>
                    </a:lnTo>
                    <a:lnTo>
                      <a:pt x="15" y="59"/>
                    </a:lnTo>
                    <a:lnTo>
                      <a:pt x="7" y="68"/>
                    </a:lnTo>
                    <a:lnTo>
                      <a:pt x="19" y="67"/>
                    </a:lnTo>
                    <a:lnTo>
                      <a:pt x="14" y="79"/>
                    </a:lnTo>
                    <a:lnTo>
                      <a:pt x="21" y="75"/>
                    </a:lnTo>
                    <a:lnTo>
                      <a:pt x="21" y="138"/>
                    </a:lnTo>
                    <a:lnTo>
                      <a:pt x="46" y="113"/>
                    </a:lnTo>
                    <a:lnTo>
                      <a:pt x="71" y="138"/>
                    </a:lnTo>
                    <a:lnTo>
                      <a:pt x="71" y="75"/>
                    </a:lnTo>
                    <a:lnTo>
                      <a:pt x="79" y="79"/>
                    </a:lnTo>
                    <a:lnTo>
                      <a:pt x="73" y="67"/>
                    </a:lnTo>
                    <a:lnTo>
                      <a:pt x="86" y="68"/>
                    </a:lnTo>
                    <a:lnTo>
                      <a:pt x="78" y="59"/>
                    </a:lnTo>
                    <a:lnTo>
                      <a:pt x="90" y="57"/>
                    </a:lnTo>
                    <a:lnTo>
                      <a:pt x="80" y="50"/>
                    </a:lnTo>
                    <a:lnTo>
                      <a:pt x="93" y="46"/>
                    </a:lnTo>
                    <a:lnTo>
                      <a:pt x="80" y="41"/>
                    </a:lnTo>
                    <a:close/>
                    <a:moveTo>
                      <a:pt x="46" y="72"/>
                    </a:moveTo>
                    <a:lnTo>
                      <a:pt x="46" y="72"/>
                    </a:lnTo>
                    <a:lnTo>
                      <a:pt x="41" y="72"/>
                    </a:lnTo>
                    <a:lnTo>
                      <a:pt x="36" y="70"/>
                    </a:lnTo>
                    <a:lnTo>
                      <a:pt x="32" y="67"/>
                    </a:lnTo>
                    <a:lnTo>
                      <a:pt x="28" y="65"/>
                    </a:lnTo>
                    <a:lnTo>
                      <a:pt x="25" y="61"/>
                    </a:lnTo>
                    <a:lnTo>
                      <a:pt x="23" y="56"/>
                    </a:lnTo>
                    <a:lnTo>
                      <a:pt x="21" y="52"/>
                    </a:lnTo>
                    <a:lnTo>
                      <a:pt x="20" y="47"/>
                    </a:lnTo>
                    <a:lnTo>
                      <a:pt x="20" y="47"/>
                    </a:lnTo>
                    <a:lnTo>
                      <a:pt x="21" y="41"/>
                    </a:lnTo>
                    <a:lnTo>
                      <a:pt x="23" y="37"/>
                    </a:lnTo>
                    <a:lnTo>
                      <a:pt x="25" y="32"/>
                    </a:lnTo>
                    <a:lnTo>
                      <a:pt x="28" y="29"/>
                    </a:lnTo>
                    <a:lnTo>
                      <a:pt x="32" y="26"/>
                    </a:lnTo>
                    <a:lnTo>
                      <a:pt x="36" y="23"/>
                    </a:lnTo>
                    <a:lnTo>
                      <a:pt x="41" y="22"/>
                    </a:lnTo>
                    <a:lnTo>
                      <a:pt x="46" y="21"/>
                    </a:lnTo>
                    <a:lnTo>
                      <a:pt x="46" y="21"/>
                    </a:lnTo>
                    <a:lnTo>
                      <a:pt x="52" y="22"/>
                    </a:lnTo>
                    <a:lnTo>
                      <a:pt x="56" y="23"/>
                    </a:lnTo>
                    <a:lnTo>
                      <a:pt x="61" y="26"/>
                    </a:lnTo>
                    <a:lnTo>
                      <a:pt x="64" y="29"/>
                    </a:lnTo>
                    <a:lnTo>
                      <a:pt x="68" y="32"/>
                    </a:lnTo>
                    <a:lnTo>
                      <a:pt x="70" y="37"/>
                    </a:lnTo>
                    <a:lnTo>
                      <a:pt x="71" y="41"/>
                    </a:lnTo>
                    <a:lnTo>
                      <a:pt x="72" y="47"/>
                    </a:lnTo>
                    <a:lnTo>
                      <a:pt x="72" y="47"/>
                    </a:lnTo>
                    <a:lnTo>
                      <a:pt x="71" y="52"/>
                    </a:lnTo>
                    <a:lnTo>
                      <a:pt x="70" y="56"/>
                    </a:lnTo>
                    <a:lnTo>
                      <a:pt x="68" y="61"/>
                    </a:lnTo>
                    <a:lnTo>
                      <a:pt x="64" y="65"/>
                    </a:lnTo>
                    <a:lnTo>
                      <a:pt x="61" y="67"/>
                    </a:lnTo>
                    <a:lnTo>
                      <a:pt x="56" y="70"/>
                    </a:lnTo>
                    <a:lnTo>
                      <a:pt x="52" y="72"/>
                    </a:lnTo>
                    <a:lnTo>
                      <a:pt x="46" y="72"/>
                    </a:lnTo>
                    <a:lnTo>
                      <a:pt x="46"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4" name="Freeform 29"/>
              <p:cNvSpPr>
                <a:spLocks/>
              </p:cNvSpPr>
              <p:nvPr/>
            </p:nvSpPr>
            <p:spPr bwMode="auto">
              <a:xfrm>
                <a:off x="8926053" y="2517465"/>
                <a:ext cx="197141" cy="197141"/>
              </a:xfrm>
              <a:custGeom>
                <a:avLst/>
                <a:gdLst>
                  <a:gd name="T0" fmla="*/ 19 w 38"/>
                  <a:gd name="T1" fmla="*/ 0 h 38"/>
                  <a:gd name="T2" fmla="*/ 19 w 38"/>
                  <a:gd name="T3" fmla="*/ 0 h 38"/>
                  <a:gd name="T4" fmla="*/ 16 w 38"/>
                  <a:gd name="T5" fmla="*/ 0 h 38"/>
                  <a:gd name="T6" fmla="*/ 11 w 38"/>
                  <a:gd name="T7" fmla="*/ 1 h 38"/>
                  <a:gd name="T8" fmla="*/ 9 w 38"/>
                  <a:gd name="T9" fmla="*/ 3 h 38"/>
                  <a:gd name="T10" fmla="*/ 6 w 38"/>
                  <a:gd name="T11" fmla="*/ 6 h 38"/>
                  <a:gd name="T12" fmla="*/ 4 w 38"/>
                  <a:gd name="T13" fmla="*/ 8 h 38"/>
                  <a:gd name="T14" fmla="*/ 1 w 38"/>
                  <a:gd name="T15" fmla="*/ 11 h 38"/>
                  <a:gd name="T16" fmla="*/ 0 w 38"/>
                  <a:gd name="T17" fmla="*/ 15 h 38"/>
                  <a:gd name="T18" fmla="*/ 0 w 38"/>
                  <a:gd name="T19" fmla="*/ 19 h 38"/>
                  <a:gd name="T20" fmla="*/ 0 w 38"/>
                  <a:gd name="T21" fmla="*/ 19 h 38"/>
                  <a:gd name="T22" fmla="*/ 0 w 38"/>
                  <a:gd name="T23" fmla="*/ 22 h 38"/>
                  <a:gd name="T24" fmla="*/ 1 w 38"/>
                  <a:gd name="T25" fmla="*/ 26 h 38"/>
                  <a:gd name="T26" fmla="*/ 4 w 38"/>
                  <a:gd name="T27" fmla="*/ 29 h 38"/>
                  <a:gd name="T28" fmla="*/ 6 w 38"/>
                  <a:gd name="T29" fmla="*/ 33 h 38"/>
                  <a:gd name="T30" fmla="*/ 9 w 38"/>
                  <a:gd name="T31" fmla="*/ 35 h 38"/>
                  <a:gd name="T32" fmla="*/ 11 w 38"/>
                  <a:gd name="T33" fmla="*/ 36 h 38"/>
                  <a:gd name="T34" fmla="*/ 16 w 38"/>
                  <a:gd name="T35" fmla="*/ 37 h 38"/>
                  <a:gd name="T36" fmla="*/ 19 w 38"/>
                  <a:gd name="T37" fmla="*/ 38 h 38"/>
                  <a:gd name="T38" fmla="*/ 19 w 38"/>
                  <a:gd name="T39" fmla="*/ 38 h 38"/>
                  <a:gd name="T40" fmla="*/ 23 w 38"/>
                  <a:gd name="T41" fmla="*/ 37 h 38"/>
                  <a:gd name="T42" fmla="*/ 27 w 38"/>
                  <a:gd name="T43" fmla="*/ 36 h 38"/>
                  <a:gd name="T44" fmla="*/ 29 w 38"/>
                  <a:gd name="T45" fmla="*/ 35 h 38"/>
                  <a:gd name="T46" fmla="*/ 33 w 38"/>
                  <a:gd name="T47" fmla="*/ 33 h 38"/>
                  <a:gd name="T48" fmla="*/ 35 w 38"/>
                  <a:gd name="T49" fmla="*/ 29 h 38"/>
                  <a:gd name="T50" fmla="*/ 37 w 38"/>
                  <a:gd name="T51" fmla="*/ 26 h 38"/>
                  <a:gd name="T52" fmla="*/ 38 w 38"/>
                  <a:gd name="T53" fmla="*/ 22 h 38"/>
                  <a:gd name="T54" fmla="*/ 38 w 38"/>
                  <a:gd name="T55" fmla="*/ 19 h 38"/>
                  <a:gd name="T56" fmla="*/ 38 w 38"/>
                  <a:gd name="T57" fmla="*/ 19 h 38"/>
                  <a:gd name="T58" fmla="*/ 38 w 38"/>
                  <a:gd name="T59" fmla="*/ 15 h 38"/>
                  <a:gd name="T60" fmla="*/ 37 w 38"/>
                  <a:gd name="T61" fmla="*/ 11 h 38"/>
                  <a:gd name="T62" fmla="*/ 35 w 38"/>
                  <a:gd name="T63" fmla="*/ 8 h 38"/>
                  <a:gd name="T64" fmla="*/ 33 w 38"/>
                  <a:gd name="T65" fmla="*/ 6 h 38"/>
                  <a:gd name="T66" fmla="*/ 29 w 38"/>
                  <a:gd name="T67" fmla="*/ 3 h 38"/>
                  <a:gd name="T68" fmla="*/ 27 w 38"/>
                  <a:gd name="T69" fmla="*/ 1 h 38"/>
                  <a:gd name="T70" fmla="*/ 23 w 38"/>
                  <a:gd name="T71" fmla="*/ 0 h 38"/>
                  <a:gd name="T72" fmla="*/ 19 w 38"/>
                  <a:gd name="T73" fmla="*/ 0 h 38"/>
                  <a:gd name="T74" fmla="*/ 19 w 38"/>
                  <a:gd name="T7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 h="38">
                    <a:moveTo>
                      <a:pt x="19" y="0"/>
                    </a:moveTo>
                    <a:lnTo>
                      <a:pt x="19" y="0"/>
                    </a:lnTo>
                    <a:lnTo>
                      <a:pt x="16" y="0"/>
                    </a:lnTo>
                    <a:lnTo>
                      <a:pt x="11" y="1"/>
                    </a:lnTo>
                    <a:lnTo>
                      <a:pt x="9" y="3"/>
                    </a:lnTo>
                    <a:lnTo>
                      <a:pt x="6" y="6"/>
                    </a:lnTo>
                    <a:lnTo>
                      <a:pt x="4" y="8"/>
                    </a:lnTo>
                    <a:lnTo>
                      <a:pt x="1" y="11"/>
                    </a:lnTo>
                    <a:lnTo>
                      <a:pt x="0" y="15"/>
                    </a:lnTo>
                    <a:lnTo>
                      <a:pt x="0" y="19"/>
                    </a:lnTo>
                    <a:lnTo>
                      <a:pt x="0" y="19"/>
                    </a:lnTo>
                    <a:lnTo>
                      <a:pt x="0" y="22"/>
                    </a:lnTo>
                    <a:lnTo>
                      <a:pt x="1" y="26"/>
                    </a:lnTo>
                    <a:lnTo>
                      <a:pt x="4" y="29"/>
                    </a:lnTo>
                    <a:lnTo>
                      <a:pt x="6" y="33"/>
                    </a:lnTo>
                    <a:lnTo>
                      <a:pt x="9" y="35"/>
                    </a:lnTo>
                    <a:lnTo>
                      <a:pt x="11" y="36"/>
                    </a:lnTo>
                    <a:lnTo>
                      <a:pt x="16" y="37"/>
                    </a:lnTo>
                    <a:lnTo>
                      <a:pt x="19" y="38"/>
                    </a:lnTo>
                    <a:lnTo>
                      <a:pt x="19" y="38"/>
                    </a:lnTo>
                    <a:lnTo>
                      <a:pt x="23" y="37"/>
                    </a:lnTo>
                    <a:lnTo>
                      <a:pt x="27" y="36"/>
                    </a:lnTo>
                    <a:lnTo>
                      <a:pt x="29" y="35"/>
                    </a:lnTo>
                    <a:lnTo>
                      <a:pt x="33" y="33"/>
                    </a:lnTo>
                    <a:lnTo>
                      <a:pt x="35" y="29"/>
                    </a:lnTo>
                    <a:lnTo>
                      <a:pt x="37" y="26"/>
                    </a:lnTo>
                    <a:lnTo>
                      <a:pt x="38" y="22"/>
                    </a:lnTo>
                    <a:lnTo>
                      <a:pt x="38" y="19"/>
                    </a:lnTo>
                    <a:lnTo>
                      <a:pt x="38" y="19"/>
                    </a:lnTo>
                    <a:lnTo>
                      <a:pt x="38" y="15"/>
                    </a:lnTo>
                    <a:lnTo>
                      <a:pt x="37" y="11"/>
                    </a:lnTo>
                    <a:lnTo>
                      <a:pt x="35" y="8"/>
                    </a:lnTo>
                    <a:lnTo>
                      <a:pt x="33" y="6"/>
                    </a:lnTo>
                    <a:lnTo>
                      <a:pt x="29" y="3"/>
                    </a:lnTo>
                    <a:lnTo>
                      <a:pt x="27" y="1"/>
                    </a:lnTo>
                    <a:lnTo>
                      <a:pt x="23" y="0"/>
                    </a:lnTo>
                    <a:lnTo>
                      <a:pt x="19" y="0"/>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nvGrpSpPr>
            <p:cNvPr id="65" name="Group 64"/>
            <p:cNvGrpSpPr>
              <a:grpSpLocks noChangeAspect="1"/>
            </p:cNvGrpSpPr>
            <p:nvPr>
              <p:custDataLst>
                <p:custData r:id="rId5"/>
              </p:custDataLst>
            </p:nvPr>
          </p:nvGrpSpPr>
          <p:grpSpPr>
            <a:xfrm>
              <a:off x="5989763" y="3481970"/>
              <a:ext cx="359056" cy="244464"/>
              <a:chOff x="7554913" y="3697288"/>
              <a:chExt cx="596900" cy="406400"/>
            </a:xfrm>
            <a:solidFill>
              <a:srgbClr val="0072C6"/>
            </a:solidFill>
          </p:grpSpPr>
          <p:sp>
            <p:nvSpPr>
              <p:cNvPr id="78" name="Freeform 16"/>
              <p:cNvSpPr>
                <a:spLocks noEditPoints="1"/>
              </p:cNvSpPr>
              <p:nvPr/>
            </p:nvSpPr>
            <p:spPr bwMode="auto">
              <a:xfrm>
                <a:off x="7554913" y="3697288"/>
                <a:ext cx="596900" cy="406400"/>
              </a:xfrm>
              <a:custGeom>
                <a:avLst/>
                <a:gdLst>
                  <a:gd name="T0" fmla="*/ 358 w 376"/>
                  <a:gd name="T1" fmla="*/ 0 h 256"/>
                  <a:gd name="T2" fmla="*/ 18 w 376"/>
                  <a:gd name="T3" fmla="*/ 0 h 256"/>
                  <a:gd name="T4" fmla="*/ 18 w 376"/>
                  <a:gd name="T5" fmla="*/ 0 h 256"/>
                  <a:gd name="T6" fmla="*/ 10 w 376"/>
                  <a:gd name="T7" fmla="*/ 2 h 256"/>
                  <a:gd name="T8" fmla="*/ 4 w 376"/>
                  <a:gd name="T9" fmla="*/ 6 h 256"/>
                  <a:gd name="T10" fmla="*/ 0 w 376"/>
                  <a:gd name="T11" fmla="*/ 12 h 256"/>
                  <a:gd name="T12" fmla="*/ 0 w 376"/>
                  <a:gd name="T13" fmla="*/ 18 h 256"/>
                  <a:gd name="T14" fmla="*/ 0 w 376"/>
                  <a:gd name="T15" fmla="*/ 236 h 256"/>
                  <a:gd name="T16" fmla="*/ 0 w 376"/>
                  <a:gd name="T17" fmla="*/ 236 h 256"/>
                  <a:gd name="T18" fmla="*/ 0 w 376"/>
                  <a:gd name="T19" fmla="*/ 244 h 256"/>
                  <a:gd name="T20" fmla="*/ 4 w 376"/>
                  <a:gd name="T21" fmla="*/ 250 h 256"/>
                  <a:gd name="T22" fmla="*/ 10 w 376"/>
                  <a:gd name="T23" fmla="*/ 254 h 256"/>
                  <a:gd name="T24" fmla="*/ 18 w 376"/>
                  <a:gd name="T25" fmla="*/ 256 h 256"/>
                  <a:gd name="T26" fmla="*/ 358 w 376"/>
                  <a:gd name="T27" fmla="*/ 256 h 256"/>
                  <a:gd name="T28" fmla="*/ 358 w 376"/>
                  <a:gd name="T29" fmla="*/ 256 h 256"/>
                  <a:gd name="T30" fmla="*/ 364 w 376"/>
                  <a:gd name="T31" fmla="*/ 254 h 256"/>
                  <a:gd name="T32" fmla="*/ 370 w 376"/>
                  <a:gd name="T33" fmla="*/ 250 h 256"/>
                  <a:gd name="T34" fmla="*/ 376 w 376"/>
                  <a:gd name="T35" fmla="*/ 244 h 256"/>
                  <a:gd name="T36" fmla="*/ 376 w 376"/>
                  <a:gd name="T37" fmla="*/ 236 h 256"/>
                  <a:gd name="T38" fmla="*/ 376 w 376"/>
                  <a:gd name="T39" fmla="*/ 18 h 256"/>
                  <a:gd name="T40" fmla="*/ 376 w 376"/>
                  <a:gd name="T41" fmla="*/ 18 h 256"/>
                  <a:gd name="T42" fmla="*/ 376 w 376"/>
                  <a:gd name="T43" fmla="*/ 12 h 256"/>
                  <a:gd name="T44" fmla="*/ 370 w 376"/>
                  <a:gd name="T45" fmla="*/ 6 h 256"/>
                  <a:gd name="T46" fmla="*/ 364 w 376"/>
                  <a:gd name="T47" fmla="*/ 2 h 256"/>
                  <a:gd name="T48" fmla="*/ 358 w 376"/>
                  <a:gd name="T49" fmla="*/ 0 h 256"/>
                  <a:gd name="T50" fmla="*/ 358 w 376"/>
                  <a:gd name="T51" fmla="*/ 0 h 256"/>
                  <a:gd name="T52" fmla="*/ 342 w 376"/>
                  <a:gd name="T53" fmla="*/ 224 h 256"/>
                  <a:gd name="T54" fmla="*/ 34 w 376"/>
                  <a:gd name="T55" fmla="*/ 224 h 256"/>
                  <a:gd name="T56" fmla="*/ 34 w 376"/>
                  <a:gd name="T57" fmla="*/ 30 h 256"/>
                  <a:gd name="T58" fmla="*/ 342 w 376"/>
                  <a:gd name="T59" fmla="*/ 30 h 256"/>
                  <a:gd name="T60" fmla="*/ 342 w 376"/>
                  <a:gd name="T61" fmla="*/ 22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6" h="256">
                    <a:moveTo>
                      <a:pt x="358" y="0"/>
                    </a:moveTo>
                    <a:lnTo>
                      <a:pt x="18" y="0"/>
                    </a:lnTo>
                    <a:lnTo>
                      <a:pt x="18" y="0"/>
                    </a:lnTo>
                    <a:lnTo>
                      <a:pt x="10" y="2"/>
                    </a:lnTo>
                    <a:lnTo>
                      <a:pt x="4" y="6"/>
                    </a:lnTo>
                    <a:lnTo>
                      <a:pt x="0" y="12"/>
                    </a:lnTo>
                    <a:lnTo>
                      <a:pt x="0" y="18"/>
                    </a:lnTo>
                    <a:lnTo>
                      <a:pt x="0" y="236"/>
                    </a:lnTo>
                    <a:lnTo>
                      <a:pt x="0" y="236"/>
                    </a:lnTo>
                    <a:lnTo>
                      <a:pt x="0" y="244"/>
                    </a:lnTo>
                    <a:lnTo>
                      <a:pt x="4" y="250"/>
                    </a:lnTo>
                    <a:lnTo>
                      <a:pt x="10" y="254"/>
                    </a:lnTo>
                    <a:lnTo>
                      <a:pt x="18" y="256"/>
                    </a:lnTo>
                    <a:lnTo>
                      <a:pt x="358" y="256"/>
                    </a:lnTo>
                    <a:lnTo>
                      <a:pt x="358" y="256"/>
                    </a:lnTo>
                    <a:lnTo>
                      <a:pt x="364" y="254"/>
                    </a:lnTo>
                    <a:lnTo>
                      <a:pt x="370" y="250"/>
                    </a:lnTo>
                    <a:lnTo>
                      <a:pt x="376" y="244"/>
                    </a:lnTo>
                    <a:lnTo>
                      <a:pt x="376" y="236"/>
                    </a:lnTo>
                    <a:lnTo>
                      <a:pt x="376" y="18"/>
                    </a:lnTo>
                    <a:lnTo>
                      <a:pt x="376" y="18"/>
                    </a:lnTo>
                    <a:lnTo>
                      <a:pt x="376" y="12"/>
                    </a:lnTo>
                    <a:lnTo>
                      <a:pt x="370" y="6"/>
                    </a:lnTo>
                    <a:lnTo>
                      <a:pt x="364" y="2"/>
                    </a:lnTo>
                    <a:lnTo>
                      <a:pt x="358" y="0"/>
                    </a:lnTo>
                    <a:lnTo>
                      <a:pt x="358" y="0"/>
                    </a:lnTo>
                    <a:close/>
                    <a:moveTo>
                      <a:pt x="342" y="224"/>
                    </a:moveTo>
                    <a:lnTo>
                      <a:pt x="34" y="224"/>
                    </a:lnTo>
                    <a:lnTo>
                      <a:pt x="34" y="30"/>
                    </a:lnTo>
                    <a:lnTo>
                      <a:pt x="342" y="30"/>
                    </a:lnTo>
                    <a:lnTo>
                      <a:pt x="342"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9" name="Freeform 17"/>
              <p:cNvSpPr>
                <a:spLocks/>
              </p:cNvSpPr>
              <p:nvPr/>
            </p:nvSpPr>
            <p:spPr bwMode="auto">
              <a:xfrm>
                <a:off x="7910513" y="3805238"/>
                <a:ext cx="117475" cy="187325"/>
              </a:xfrm>
              <a:custGeom>
                <a:avLst/>
                <a:gdLst>
                  <a:gd name="T0" fmla="*/ 18 w 74"/>
                  <a:gd name="T1" fmla="*/ 70 h 118"/>
                  <a:gd name="T2" fmla="*/ 18 w 74"/>
                  <a:gd name="T3" fmla="*/ 118 h 118"/>
                  <a:gd name="T4" fmla="*/ 36 w 74"/>
                  <a:gd name="T5" fmla="*/ 100 h 118"/>
                  <a:gd name="T6" fmla="*/ 56 w 74"/>
                  <a:gd name="T7" fmla="*/ 118 h 118"/>
                  <a:gd name="T8" fmla="*/ 56 w 74"/>
                  <a:gd name="T9" fmla="*/ 70 h 118"/>
                  <a:gd name="T10" fmla="*/ 56 w 74"/>
                  <a:gd name="T11" fmla="*/ 70 h 118"/>
                  <a:gd name="T12" fmla="*/ 62 w 74"/>
                  <a:gd name="T13" fmla="*/ 64 h 118"/>
                  <a:gd name="T14" fmla="*/ 68 w 74"/>
                  <a:gd name="T15" fmla="*/ 56 h 118"/>
                  <a:gd name="T16" fmla="*/ 72 w 74"/>
                  <a:gd name="T17" fmla="*/ 48 h 118"/>
                  <a:gd name="T18" fmla="*/ 74 w 74"/>
                  <a:gd name="T19" fmla="*/ 38 h 118"/>
                  <a:gd name="T20" fmla="*/ 74 w 74"/>
                  <a:gd name="T21" fmla="*/ 38 h 118"/>
                  <a:gd name="T22" fmla="*/ 72 w 74"/>
                  <a:gd name="T23" fmla="*/ 30 h 118"/>
                  <a:gd name="T24" fmla="*/ 70 w 74"/>
                  <a:gd name="T25" fmla="*/ 22 h 118"/>
                  <a:gd name="T26" fmla="*/ 68 w 74"/>
                  <a:gd name="T27" fmla="*/ 16 h 118"/>
                  <a:gd name="T28" fmla="*/ 62 w 74"/>
                  <a:gd name="T29" fmla="*/ 10 h 118"/>
                  <a:gd name="T30" fmla="*/ 58 w 74"/>
                  <a:gd name="T31" fmla="*/ 6 h 118"/>
                  <a:gd name="T32" fmla="*/ 50 w 74"/>
                  <a:gd name="T33" fmla="*/ 2 h 118"/>
                  <a:gd name="T34" fmla="*/ 44 w 74"/>
                  <a:gd name="T35" fmla="*/ 0 h 118"/>
                  <a:gd name="T36" fmla="*/ 36 w 74"/>
                  <a:gd name="T37" fmla="*/ 0 h 118"/>
                  <a:gd name="T38" fmla="*/ 36 w 74"/>
                  <a:gd name="T39" fmla="*/ 0 h 118"/>
                  <a:gd name="T40" fmla="*/ 28 w 74"/>
                  <a:gd name="T41" fmla="*/ 0 h 118"/>
                  <a:gd name="T42" fmla="*/ 22 w 74"/>
                  <a:gd name="T43" fmla="*/ 2 h 118"/>
                  <a:gd name="T44" fmla="*/ 16 w 74"/>
                  <a:gd name="T45" fmla="*/ 6 h 118"/>
                  <a:gd name="T46" fmla="*/ 10 w 74"/>
                  <a:gd name="T47" fmla="*/ 10 h 118"/>
                  <a:gd name="T48" fmla="*/ 6 w 74"/>
                  <a:gd name="T49" fmla="*/ 16 h 118"/>
                  <a:gd name="T50" fmla="*/ 2 w 74"/>
                  <a:gd name="T51" fmla="*/ 22 h 118"/>
                  <a:gd name="T52" fmla="*/ 0 w 74"/>
                  <a:gd name="T53" fmla="*/ 30 h 118"/>
                  <a:gd name="T54" fmla="*/ 0 w 74"/>
                  <a:gd name="T55" fmla="*/ 38 h 118"/>
                  <a:gd name="T56" fmla="*/ 0 w 74"/>
                  <a:gd name="T57" fmla="*/ 38 h 118"/>
                  <a:gd name="T58" fmla="*/ 0 w 74"/>
                  <a:gd name="T59" fmla="*/ 48 h 118"/>
                  <a:gd name="T60" fmla="*/ 4 w 74"/>
                  <a:gd name="T61" fmla="*/ 56 h 118"/>
                  <a:gd name="T62" fmla="*/ 10 w 74"/>
                  <a:gd name="T63" fmla="*/ 64 h 118"/>
                  <a:gd name="T64" fmla="*/ 18 w 74"/>
                  <a:gd name="T65" fmla="*/ 70 h 118"/>
                  <a:gd name="T66" fmla="*/ 18 w 74"/>
                  <a:gd name="T67" fmla="*/ 7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18">
                    <a:moveTo>
                      <a:pt x="18" y="70"/>
                    </a:moveTo>
                    <a:lnTo>
                      <a:pt x="18" y="118"/>
                    </a:lnTo>
                    <a:lnTo>
                      <a:pt x="36" y="100"/>
                    </a:lnTo>
                    <a:lnTo>
                      <a:pt x="56" y="118"/>
                    </a:lnTo>
                    <a:lnTo>
                      <a:pt x="56" y="70"/>
                    </a:lnTo>
                    <a:lnTo>
                      <a:pt x="56" y="70"/>
                    </a:lnTo>
                    <a:lnTo>
                      <a:pt x="62" y="64"/>
                    </a:lnTo>
                    <a:lnTo>
                      <a:pt x="68" y="56"/>
                    </a:lnTo>
                    <a:lnTo>
                      <a:pt x="72" y="48"/>
                    </a:lnTo>
                    <a:lnTo>
                      <a:pt x="74" y="38"/>
                    </a:lnTo>
                    <a:lnTo>
                      <a:pt x="74" y="38"/>
                    </a:lnTo>
                    <a:lnTo>
                      <a:pt x="72" y="30"/>
                    </a:lnTo>
                    <a:lnTo>
                      <a:pt x="70" y="22"/>
                    </a:lnTo>
                    <a:lnTo>
                      <a:pt x="68" y="16"/>
                    </a:lnTo>
                    <a:lnTo>
                      <a:pt x="62" y="10"/>
                    </a:lnTo>
                    <a:lnTo>
                      <a:pt x="58" y="6"/>
                    </a:lnTo>
                    <a:lnTo>
                      <a:pt x="50" y="2"/>
                    </a:lnTo>
                    <a:lnTo>
                      <a:pt x="44" y="0"/>
                    </a:lnTo>
                    <a:lnTo>
                      <a:pt x="36" y="0"/>
                    </a:lnTo>
                    <a:lnTo>
                      <a:pt x="36" y="0"/>
                    </a:lnTo>
                    <a:lnTo>
                      <a:pt x="28" y="0"/>
                    </a:lnTo>
                    <a:lnTo>
                      <a:pt x="22" y="2"/>
                    </a:lnTo>
                    <a:lnTo>
                      <a:pt x="16" y="6"/>
                    </a:lnTo>
                    <a:lnTo>
                      <a:pt x="10" y="10"/>
                    </a:lnTo>
                    <a:lnTo>
                      <a:pt x="6" y="16"/>
                    </a:lnTo>
                    <a:lnTo>
                      <a:pt x="2" y="22"/>
                    </a:lnTo>
                    <a:lnTo>
                      <a:pt x="0" y="30"/>
                    </a:lnTo>
                    <a:lnTo>
                      <a:pt x="0" y="38"/>
                    </a:lnTo>
                    <a:lnTo>
                      <a:pt x="0" y="38"/>
                    </a:lnTo>
                    <a:lnTo>
                      <a:pt x="0" y="48"/>
                    </a:lnTo>
                    <a:lnTo>
                      <a:pt x="4" y="56"/>
                    </a:lnTo>
                    <a:lnTo>
                      <a:pt x="10" y="64"/>
                    </a:lnTo>
                    <a:lnTo>
                      <a:pt x="18" y="70"/>
                    </a:lnTo>
                    <a:lnTo>
                      <a:pt x="18"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0" name="Rectangle 18"/>
              <p:cNvSpPr>
                <a:spLocks noChangeArrowheads="1"/>
              </p:cNvSpPr>
              <p:nvPr/>
            </p:nvSpPr>
            <p:spPr bwMode="auto">
              <a:xfrm>
                <a:off x="7694613" y="380841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1" name="Rectangle 19"/>
              <p:cNvSpPr>
                <a:spLocks noChangeArrowheads="1"/>
              </p:cNvSpPr>
              <p:nvPr/>
            </p:nvSpPr>
            <p:spPr bwMode="auto">
              <a:xfrm>
                <a:off x="7694613" y="387826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2" name="Rectangle 20"/>
              <p:cNvSpPr>
                <a:spLocks noChangeArrowheads="1"/>
              </p:cNvSpPr>
              <p:nvPr/>
            </p:nvSpPr>
            <p:spPr bwMode="auto">
              <a:xfrm>
                <a:off x="7694613" y="3951288"/>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nvGrpSpPr>
            <p:cNvPr id="66" name="Group 65"/>
            <p:cNvGrpSpPr/>
            <p:nvPr/>
          </p:nvGrpSpPr>
          <p:grpSpPr>
            <a:xfrm>
              <a:off x="4576010" y="2578029"/>
              <a:ext cx="1719157" cy="1164284"/>
              <a:chOff x="8933043" y="3080582"/>
              <a:chExt cx="1940444" cy="1314148"/>
            </a:xfrm>
          </p:grpSpPr>
          <p:sp>
            <p:nvSpPr>
              <p:cNvPr id="67" name="Freeform 12"/>
              <p:cNvSpPr>
                <a:spLocks/>
              </p:cNvSpPr>
              <p:nvPr/>
            </p:nvSpPr>
            <p:spPr bwMode="auto">
              <a:xfrm>
                <a:off x="10739663" y="3286670"/>
                <a:ext cx="133824" cy="211441"/>
              </a:xfrm>
              <a:custGeom>
                <a:avLst/>
                <a:gdLst>
                  <a:gd name="T0" fmla="*/ 102 w 107"/>
                  <a:gd name="T1" fmla="*/ 60 h 169"/>
                  <a:gd name="T2" fmla="*/ 96 w 107"/>
                  <a:gd name="T3" fmla="*/ 60 h 169"/>
                  <a:gd name="T4" fmla="*/ 101 w 107"/>
                  <a:gd name="T5" fmla="*/ 47 h 169"/>
                  <a:gd name="T6" fmla="*/ 97 w 107"/>
                  <a:gd name="T7" fmla="*/ 37 h 169"/>
                  <a:gd name="T8" fmla="*/ 94 w 107"/>
                  <a:gd name="T9" fmla="*/ 37 h 169"/>
                  <a:gd name="T10" fmla="*/ 98 w 107"/>
                  <a:gd name="T11" fmla="*/ 26 h 169"/>
                  <a:gd name="T12" fmla="*/ 93 w 107"/>
                  <a:gd name="T13" fmla="*/ 14 h 169"/>
                  <a:gd name="T14" fmla="*/ 86 w 107"/>
                  <a:gd name="T15" fmla="*/ 15 h 169"/>
                  <a:gd name="T16" fmla="*/ 86 w 107"/>
                  <a:gd name="T17" fmla="*/ 13 h 169"/>
                  <a:gd name="T18" fmla="*/ 81 w 107"/>
                  <a:gd name="T19" fmla="*/ 1 h 169"/>
                  <a:gd name="T20" fmla="*/ 69 w 107"/>
                  <a:gd name="T21" fmla="*/ 7 h 169"/>
                  <a:gd name="T22" fmla="*/ 50 w 107"/>
                  <a:gd name="T23" fmla="*/ 56 h 169"/>
                  <a:gd name="T24" fmla="*/ 44 w 107"/>
                  <a:gd name="T25" fmla="*/ 49 h 169"/>
                  <a:gd name="T26" fmla="*/ 29 w 107"/>
                  <a:gd name="T27" fmla="*/ 55 h 169"/>
                  <a:gd name="T28" fmla="*/ 28 w 107"/>
                  <a:gd name="T29" fmla="*/ 58 h 169"/>
                  <a:gd name="T30" fmla="*/ 16 w 107"/>
                  <a:gd name="T31" fmla="*/ 89 h 169"/>
                  <a:gd name="T32" fmla="*/ 7 w 107"/>
                  <a:gd name="T33" fmla="*/ 112 h 169"/>
                  <a:gd name="T34" fmla="*/ 7 w 107"/>
                  <a:gd name="T35" fmla="*/ 112 h 169"/>
                  <a:gd name="T36" fmla="*/ 29 w 107"/>
                  <a:gd name="T37" fmla="*/ 161 h 169"/>
                  <a:gd name="T38" fmla="*/ 79 w 107"/>
                  <a:gd name="T39" fmla="*/ 139 h 169"/>
                  <a:gd name="T40" fmla="*/ 79 w 107"/>
                  <a:gd name="T41" fmla="*/ 139 h 169"/>
                  <a:gd name="T42" fmla="*/ 89 w 107"/>
                  <a:gd name="T43" fmla="*/ 114 h 169"/>
                  <a:gd name="T44" fmla="*/ 99 w 107"/>
                  <a:gd name="T45" fmla="*/ 86 h 169"/>
                  <a:gd name="T46" fmla="*/ 106 w 107"/>
                  <a:gd name="T47" fmla="*/ 69 h 169"/>
                  <a:gd name="T48" fmla="*/ 102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102" y="60"/>
                    </a:moveTo>
                    <a:cubicBezTo>
                      <a:pt x="100" y="59"/>
                      <a:pt x="98" y="59"/>
                      <a:pt x="96" y="60"/>
                    </a:cubicBezTo>
                    <a:cubicBezTo>
                      <a:pt x="99" y="53"/>
                      <a:pt x="101" y="47"/>
                      <a:pt x="101" y="47"/>
                    </a:cubicBezTo>
                    <a:cubicBezTo>
                      <a:pt x="102" y="43"/>
                      <a:pt x="101" y="39"/>
                      <a:pt x="97" y="37"/>
                    </a:cubicBezTo>
                    <a:cubicBezTo>
                      <a:pt x="96" y="37"/>
                      <a:pt x="95" y="37"/>
                      <a:pt x="94" y="37"/>
                    </a:cubicBezTo>
                    <a:cubicBezTo>
                      <a:pt x="96" y="31"/>
                      <a:pt x="98" y="27"/>
                      <a:pt x="98" y="26"/>
                    </a:cubicBezTo>
                    <a:cubicBezTo>
                      <a:pt x="100" y="21"/>
                      <a:pt x="98" y="16"/>
                      <a:pt x="93" y="14"/>
                    </a:cubicBezTo>
                    <a:cubicBezTo>
                      <a:pt x="90" y="13"/>
                      <a:pt x="88" y="13"/>
                      <a:pt x="86" y="15"/>
                    </a:cubicBezTo>
                    <a:cubicBezTo>
                      <a:pt x="86" y="14"/>
                      <a:pt x="86" y="13"/>
                      <a:pt x="86" y="13"/>
                    </a:cubicBezTo>
                    <a:cubicBezTo>
                      <a:pt x="88" y="8"/>
                      <a:pt x="86" y="3"/>
                      <a:pt x="81" y="1"/>
                    </a:cubicBezTo>
                    <a:cubicBezTo>
                      <a:pt x="76" y="0"/>
                      <a:pt x="71" y="2"/>
                      <a:pt x="69" y="7"/>
                    </a:cubicBezTo>
                    <a:cubicBezTo>
                      <a:pt x="68" y="9"/>
                      <a:pt x="56" y="41"/>
                      <a:pt x="50" y="56"/>
                    </a:cubicBezTo>
                    <a:cubicBezTo>
                      <a:pt x="49" y="53"/>
                      <a:pt x="47" y="50"/>
                      <a:pt x="44" y="49"/>
                    </a:cubicBezTo>
                    <a:cubicBezTo>
                      <a:pt x="38" y="46"/>
                      <a:pt x="31" y="49"/>
                      <a:pt x="29" y="55"/>
                    </a:cubicBezTo>
                    <a:cubicBezTo>
                      <a:pt x="29" y="56"/>
                      <a:pt x="28" y="57"/>
                      <a:pt x="28" y="58"/>
                    </a:cubicBezTo>
                    <a:cubicBezTo>
                      <a:pt x="25" y="67"/>
                      <a:pt x="17" y="86"/>
                      <a:pt x="16" y="89"/>
                    </a:cubicBezTo>
                    <a:cubicBezTo>
                      <a:pt x="7" y="112"/>
                      <a:pt x="7" y="112"/>
                      <a:pt x="7" y="112"/>
                    </a:cubicBezTo>
                    <a:cubicBezTo>
                      <a:pt x="7" y="112"/>
                      <a:pt x="7" y="112"/>
                      <a:pt x="7" y="112"/>
                    </a:cubicBezTo>
                    <a:cubicBezTo>
                      <a:pt x="0" y="132"/>
                      <a:pt x="10" y="154"/>
                      <a:pt x="29" y="161"/>
                    </a:cubicBezTo>
                    <a:cubicBezTo>
                      <a:pt x="49" y="169"/>
                      <a:pt x="71" y="159"/>
                      <a:pt x="79" y="139"/>
                    </a:cubicBezTo>
                    <a:cubicBezTo>
                      <a:pt x="79" y="139"/>
                      <a:pt x="79" y="139"/>
                      <a:pt x="79" y="139"/>
                    </a:cubicBezTo>
                    <a:cubicBezTo>
                      <a:pt x="89" y="114"/>
                      <a:pt x="89" y="114"/>
                      <a:pt x="89" y="114"/>
                    </a:cubicBezTo>
                    <a:cubicBezTo>
                      <a:pt x="89" y="113"/>
                      <a:pt x="95" y="98"/>
                      <a:pt x="99" y="86"/>
                    </a:cubicBezTo>
                    <a:cubicBezTo>
                      <a:pt x="103" y="77"/>
                      <a:pt x="106" y="70"/>
                      <a:pt x="106" y="69"/>
                    </a:cubicBezTo>
                    <a:cubicBezTo>
                      <a:pt x="107" y="65"/>
                      <a:pt x="105" y="61"/>
                      <a:pt x="102"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68" name="Freeform 13"/>
              <p:cNvSpPr>
                <a:spLocks/>
              </p:cNvSpPr>
              <p:nvPr/>
            </p:nvSpPr>
            <p:spPr bwMode="auto">
              <a:xfrm>
                <a:off x="8933043" y="3286670"/>
                <a:ext cx="136500" cy="211441"/>
              </a:xfrm>
              <a:custGeom>
                <a:avLst/>
                <a:gdLst>
                  <a:gd name="T0" fmla="*/ 5 w 107"/>
                  <a:gd name="T1" fmla="*/ 60 h 169"/>
                  <a:gd name="T2" fmla="*/ 11 w 107"/>
                  <a:gd name="T3" fmla="*/ 60 h 169"/>
                  <a:gd name="T4" fmla="*/ 6 w 107"/>
                  <a:gd name="T5" fmla="*/ 47 h 169"/>
                  <a:gd name="T6" fmla="*/ 10 w 107"/>
                  <a:gd name="T7" fmla="*/ 37 h 169"/>
                  <a:gd name="T8" fmla="*/ 13 w 107"/>
                  <a:gd name="T9" fmla="*/ 37 h 169"/>
                  <a:gd name="T10" fmla="*/ 9 w 107"/>
                  <a:gd name="T11" fmla="*/ 26 h 169"/>
                  <a:gd name="T12" fmla="*/ 14 w 107"/>
                  <a:gd name="T13" fmla="*/ 14 h 169"/>
                  <a:gd name="T14" fmla="*/ 21 w 107"/>
                  <a:gd name="T15" fmla="*/ 15 h 169"/>
                  <a:gd name="T16" fmla="*/ 21 w 107"/>
                  <a:gd name="T17" fmla="*/ 13 h 169"/>
                  <a:gd name="T18" fmla="*/ 26 w 107"/>
                  <a:gd name="T19" fmla="*/ 1 h 169"/>
                  <a:gd name="T20" fmla="*/ 38 w 107"/>
                  <a:gd name="T21" fmla="*/ 7 h 169"/>
                  <a:gd name="T22" fmla="*/ 57 w 107"/>
                  <a:gd name="T23" fmla="*/ 56 h 169"/>
                  <a:gd name="T24" fmla="*/ 63 w 107"/>
                  <a:gd name="T25" fmla="*/ 49 h 169"/>
                  <a:gd name="T26" fmla="*/ 78 w 107"/>
                  <a:gd name="T27" fmla="*/ 55 h 169"/>
                  <a:gd name="T28" fmla="*/ 79 w 107"/>
                  <a:gd name="T29" fmla="*/ 58 h 169"/>
                  <a:gd name="T30" fmla="*/ 91 w 107"/>
                  <a:gd name="T31" fmla="*/ 89 h 169"/>
                  <a:gd name="T32" fmla="*/ 100 w 107"/>
                  <a:gd name="T33" fmla="*/ 112 h 169"/>
                  <a:gd name="T34" fmla="*/ 100 w 107"/>
                  <a:gd name="T35" fmla="*/ 112 h 169"/>
                  <a:gd name="T36" fmla="*/ 78 w 107"/>
                  <a:gd name="T37" fmla="*/ 161 h 169"/>
                  <a:gd name="T38" fmla="*/ 28 w 107"/>
                  <a:gd name="T39" fmla="*/ 139 h 169"/>
                  <a:gd name="T40" fmla="*/ 28 w 107"/>
                  <a:gd name="T41" fmla="*/ 139 h 169"/>
                  <a:gd name="T42" fmla="*/ 18 w 107"/>
                  <a:gd name="T43" fmla="*/ 114 h 169"/>
                  <a:gd name="T44" fmla="*/ 8 w 107"/>
                  <a:gd name="T45" fmla="*/ 86 h 169"/>
                  <a:gd name="T46" fmla="*/ 1 w 107"/>
                  <a:gd name="T47" fmla="*/ 69 h 169"/>
                  <a:gd name="T48" fmla="*/ 5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5" y="60"/>
                    </a:moveTo>
                    <a:cubicBezTo>
                      <a:pt x="7" y="59"/>
                      <a:pt x="9" y="59"/>
                      <a:pt x="11" y="60"/>
                    </a:cubicBezTo>
                    <a:cubicBezTo>
                      <a:pt x="8" y="53"/>
                      <a:pt x="6" y="47"/>
                      <a:pt x="6" y="47"/>
                    </a:cubicBezTo>
                    <a:cubicBezTo>
                      <a:pt x="5" y="43"/>
                      <a:pt x="6" y="39"/>
                      <a:pt x="10" y="37"/>
                    </a:cubicBezTo>
                    <a:cubicBezTo>
                      <a:pt x="11" y="37"/>
                      <a:pt x="12" y="37"/>
                      <a:pt x="13" y="37"/>
                    </a:cubicBezTo>
                    <a:cubicBezTo>
                      <a:pt x="11" y="31"/>
                      <a:pt x="9" y="27"/>
                      <a:pt x="9" y="26"/>
                    </a:cubicBezTo>
                    <a:cubicBezTo>
                      <a:pt x="7" y="21"/>
                      <a:pt x="9" y="16"/>
                      <a:pt x="14" y="14"/>
                    </a:cubicBezTo>
                    <a:cubicBezTo>
                      <a:pt x="17" y="13"/>
                      <a:pt x="19" y="13"/>
                      <a:pt x="21" y="15"/>
                    </a:cubicBezTo>
                    <a:cubicBezTo>
                      <a:pt x="21" y="14"/>
                      <a:pt x="21" y="13"/>
                      <a:pt x="21" y="13"/>
                    </a:cubicBezTo>
                    <a:cubicBezTo>
                      <a:pt x="19" y="8"/>
                      <a:pt x="21" y="3"/>
                      <a:pt x="26" y="1"/>
                    </a:cubicBezTo>
                    <a:cubicBezTo>
                      <a:pt x="31" y="0"/>
                      <a:pt x="36" y="2"/>
                      <a:pt x="38" y="7"/>
                    </a:cubicBezTo>
                    <a:cubicBezTo>
                      <a:pt x="39" y="9"/>
                      <a:pt x="51" y="41"/>
                      <a:pt x="57" y="56"/>
                    </a:cubicBezTo>
                    <a:cubicBezTo>
                      <a:pt x="58" y="53"/>
                      <a:pt x="60" y="50"/>
                      <a:pt x="63" y="49"/>
                    </a:cubicBezTo>
                    <a:cubicBezTo>
                      <a:pt x="69" y="46"/>
                      <a:pt x="76" y="49"/>
                      <a:pt x="78" y="55"/>
                    </a:cubicBezTo>
                    <a:cubicBezTo>
                      <a:pt x="78" y="56"/>
                      <a:pt x="79" y="57"/>
                      <a:pt x="79" y="58"/>
                    </a:cubicBezTo>
                    <a:cubicBezTo>
                      <a:pt x="82" y="67"/>
                      <a:pt x="90" y="86"/>
                      <a:pt x="91" y="89"/>
                    </a:cubicBezTo>
                    <a:cubicBezTo>
                      <a:pt x="100" y="112"/>
                      <a:pt x="100" y="112"/>
                      <a:pt x="100" y="112"/>
                    </a:cubicBezTo>
                    <a:cubicBezTo>
                      <a:pt x="100" y="112"/>
                      <a:pt x="100" y="112"/>
                      <a:pt x="100" y="112"/>
                    </a:cubicBezTo>
                    <a:cubicBezTo>
                      <a:pt x="107" y="132"/>
                      <a:pt x="97" y="154"/>
                      <a:pt x="78" y="161"/>
                    </a:cubicBezTo>
                    <a:cubicBezTo>
                      <a:pt x="58" y="169"/>
                      <a:pt x="36" y="159"/>
                      <a:pt x="28" y="139"/>
                    </a:cubicBezTo>
                    <a:cubicBezTo>
                      <a:pt x="28" y="139"/>
                      <a:pt x="28" y="139"/>
                      <a:pt x="28" y="139"/>
                    </a:cubicBezTo>
                    <a:cubicBezTo>
                      <a:pt x="18" y="114"/>
                      <a:pt x="18" y="114"/>
                      <a:pt x="18" y="114"/>
                    </a:cubicBezTo>
                    <a:cubicBezTo>
                      <a:pt x="18" y="113"/>
                      <a:pt x="12" y="98"/>
                      <a:pt x="8" y="86"/>
                    </a:cubicBezTo>
                    <a:cubicBezTo>
                      <a:pt x="4" y="77"/>
                      <a:pt x="1" y="70"/>
                      <a:pt x="1" y="69"/>
                    </a:cubicBezTo>
                    <a:cubicBezTo>
                      <a:pt x="0" y="65"/>
                      <a:pt x="1" y="61"/>
                      <a:pt x="5"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69" name="Freeform 14"/>
              <p:cNvSpPr>
                <a:spLocks/>
              </p:cNvSpPr>
              <p:nvPr/>
            </p:nvSpPr>
            <p:spPr bwMode="auto">
              <a:xfrm>
                <a:off x="8973190" y="3436553"/>
                <a:ext cx="1862826" cy="958177"/>
              </a:xfrm>
              <a:custGeom>
                <a:avLst/>
                <a:gdLst>
                  <a:gd name="T0" fmla="*/ 1400 w 1478"/>
                  <a:gd name="T1" fmla="*/ 0 h 762"/>
                  <a:gd name="T2" fmla="*/ 1292 w 1478"/>
                  <a:gd name="T3" fmla="*/ 133 h 762"/>
                  <a:gd name="T4" fmla="*/ 1072 w 1478"/>
                  <a:gd name="T5" fmla="*/ 178 h 762"/>
                  <a:gd name="T6" fmla="*/ 898 w 1478"/>
                  <a:gd name="T7" fmla="*/ 72 h 762"/>
                  <a:gd name="T8" fmla="*/ 579 w 1478"/>
                  <a:gd name="T9" fmla="*/ 74 h 762"/>
                  <a:gd name="T10" fmla="*/ 406 w 1478"/>
                  <a:gd name="T11" fmla="*/ 178 h 762"/>
                  <a:gd name="T12" fmla="*/ 185 w 1478"/>
                  <a:gd name="T13" fmla="*/ 133 h 762"/>
                  <a:gd name="T14" fmla="*/ 78 w 1478"/>
                  <a:gd name="T15" fmla="*/ 0 h 762"/>
                  <a:gd name="T16" fmla="*/ 0 w 1478"/>
                  <a:gd name="T17" fmla="*/ 31 h 762"/>
                  <a:gd name="T18" fmla="*/ 139 w 1478"/>
                  <a:gd name="T19" fmla="*/ 203 h 762"/>
                  <a:gd name="T20" fmla="*/ 349 w 1478"/>
                  <a:gd name="T21" fmla="*/ 268 h 762"/>
                  <a:gd name="T22" fmla="*/ 422 w 1478"/>
                  <a:gd name="T23" fmla="*/ 261 h 762"/>
                  <a:gd name="T24" fmla="*/ 579 w 1478"/>
                  <a:gd name="T25" fmla="*/ 190 h 762"/>
                  <a:gd name="T26" fmla="*/ 579 w 1478"/>
                  <a:gd name="T27" fmla="*/ 762 h 762"/>
                  <a:gd name="T28" fmla="*/ 898 w 1478"/>
                  <a:gd name="T29" fmla="*/ 762 h 762"/>
                  <a:gd name="T30" fmla="*/ 898 w 1478"/>
                  <a:gd name="T31" fmla="*/ 189 h 762"/>
                  <a:gd name="T32" fmla="*/ 1128 w 1478"/>
                  <a:gd name="T33" fmla="*/ 267 h 762"/>
                  <a:gd name="T34" fmla="*/ 1339 w 1478"/>
                  <a:gd name="T35" fmla="*/ 203 h 762"/>
                  <a:gd name="T36" fmla="*/ 1478 w 1478"/>
                  <a:gd name="T37" fmla="*/ 31 h 762"/>
                  <a:gd name="T38" fmla="*/ 1400 w 1478"/>
                  <a:gd name="T39" fmla="*/ 0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8" h="762">
                    <a:moveTo>
                      <a:pt x="1400" y="0"/>
                    </a:move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762"/>
                      <a:pt x="579" y="762"/>
                      <a:pt x="579" y="762"/>
                    </a:cubicBezTo>
                    <a:cubicBezTo>
                      <a:pt x="898" y="762"/>
                      <a:pt x="898" y="762"/>
                      <a:pt x="898" y="762"/>
                    </a:cubicBezTo>
                    <a:cubicBezTo>
                      <a:pt x="898" y="189"/>
                      <a:pt x="898" y="189"/>
                      <a:pt x="898" y="189"/>
                    </a:cubicBezTo>
                    <a:cubicBezTo>
                      <a:pt x="964" y="241"/>
                      <a:pt x="1046" y="267"/>
                      <a:pt x="1128" y="267"/>
                    </a:cubicBezTo>
                    <a:cubicBezTo>
                      <a:pt x="1201" y="267"/>
                      <a:pt x="1274" y="247"/>
                      <a:pt x="1339" y="203"/>
                    </a:cubicBezTo>
                    <a:cubicBezTo>
                      <a:pt x="1402" y="161"/>
                      <a:pt x="1450" y="101"/>
                      <a:pt x="1478" y="31"/>
                    </a:cubicBezTo>
                    <a:lnTo>
                      <a:pt x="1400"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0" name="Freeform 15"/>
              <p:cNvSpPr>
                <a:spLocks/>
              </p:cNvSpPr>
              <p:nvPr/>
            </p:nvSpPr>
            <p:spPr bwMode="auto">
              <a:xfrm>
                <a:off x="8973190" y="3436552"/>
                <a:ext cx="1862827" cy="337236"/>
              </a:xfrm>
              <a:custGeom>
                <a:avLst/>
                <a:gdLst>
                  <a:gd name="T0" fmla="*/ 1128 w 1478"/>
                  <a:gd name="T1" fmla="*/ 267 h 268"/>
                  <a:gd name="T2" fmla="*/ 1339 w 1478"/>
                  <a:gd name="T3" fmla="*/ 203 h 268"/>
                  <a:gd name="T4" fmla="*/ 1478 w 1478"/>
                  <a:gd name="T5" fmla="*/ 31 h 268"/>
                  <a:gd name="T6" fmla="*/ 1400 w 1478"/>
                  <a:gd name="T7" fmla="*/ 0 h 268"/>
                  <a:gd name="T8" fmla="*/ 1292 w 1478"/>
                  <a:gd name="T9" fmla="*/ 133 h 268"/>
                  <a:gd name="T10" fmla="*/ 1072 w 1478"/>
                  <a:gd name="T11" fmla="*/ 178 h 268"/>
                  <a:gd name="T12" fmla="*/ 898 w 1478"/>
                  <a:gd name="T13" fmla="*/ 72 h 268"/>
                  <a:gd name="T14" fmla="*/ 579 w 1478"/>
                  <a:gd name="T15" fmla="*/ 74 h 268"/>
                  <a:gd name="T16" fmla="*/ 406 w 1478"/>
                  <a:gd name="T17" fmla="*/ 178 h 268"/>
                  <a:gd name="T18" fmla="*/ 185 w 1478"/>
                  <a:gd name="T19" fmla="*/ 133 h 268"/>
                  <a:gd name="T20" fmla="*/ 78 w 1478"/>
                  <a:gd name="T21" fmla="*/ 0 h 268"/>
                  <a:gd name="T22" fmla="*/ 0 w 1478"/>
                  <a:gd name="T23" fmla="*/ 31 h 268"/>
                  <a:gd name="T24" fmla="*/ 139 w 1478"/>
                  <a:gd name="T25" fmla="*/ 203 h 268"/>
                  <a:gd name="T26" fmla="*/ 349 w 1478"/>
                  <a:gd name="T27" fmla="*/ 268 h 268"/>
                  <a:gd name="T28" fmla="*/ 422 w 1478"/>
                  <a:gd name="T29" fmla="*/ 261 h 268"/>
                  <a:gd name="T30" fmla="*/ 579 w 1478"/>
                  <a:gd name="T31" fmla="*/ 190 h 268"/>
                  <a:gd name="T32" fmla="*/ 579 w 1478"/>
                  <a:gd name="T33" fmla="*/ 199 h 268"/>
                  <a:gd name="T34" fmla="*/ 613 w 1478"/>
                  <a:gd name="T35" fmla="*/ 85 h 268"/>
                  <a:gd name="T36" fmla="*/ 643 w 1478"/>
                  <a:gd name="T37" fmla="*/ 85 h 268"/>
                  <a:gd name="T38" fmla="*/ 713 w 1478"/>
                  <a:gd name="T39" fmla="*/ 135 h 268"/>
                  <a:gd name="T40" fmla="*/ 778 w 1478"/>
                  <a:gd name="T41" fmla="*/ 85 h 268"/>
                  <a:gd name="T42" fmla="*/ 835 w 1478"/>
                  <a:gd name="T43" fmla="*/ 85 h 268"/>
                  <a:gd name="T44" fmla="*/ 913 w 1478"/>
                  <a:gd name="T45" fmla="*/ 200 h 268"/>
                  <a:gd name="T46" fmla="*/ 1128 w 1478"/>
                  <a:gd name="T47" fmla="*/ 26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78" h="268">
                    <a:moveTo>
                      <a:pt x="1128" y="267"/>
                    </a:moveTo>
                    <a:cubicBezTo>
                      <a:pt x="1201" y="267"/>
                      <a:pt x="1274" y="247"/>
                      <a:pt x="1339" y="203"/>
                    </a:cubicBezTo>
                    <a:cubicBezTo>
                      <a:pt x="1402" y="161"/>
                      <a:pt x="1450" y="101"/>
                      <a:pt x="1478" y="31"/>
                    </a:cubicBezTo>
                    <a:cubicBezTo>
                      <a:pt x="1400" y="0"/>
                      <a:pt x="1400" y="0"/>
                      <a:pt x="1400" y="0"/>
                    </a:cubicBez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199"/>
                      <a:pt x="579" y="199"/>
                      <a:pt x="579" y="199"/>
                    </a:cubicBezTo>
                    <a:cubicBezTo>
                      <a:pt x="613" y="85"/>
                      <a:pt x="613" y="85"/>
                      <a:pt x="613" y="85"/>
                    </a:cubicBezTo>
                    <a:cubicBezTo>
                      <a:pt x="643" y="85"/>
                      <a:pt x="643" y="85"/>
                      <a:pt x="643" y="85"/>
                    </a:cubicBezTo>
                    <a:cubicBezTo>
                      <a:pt x="713" y="135"/>
                      <a:pt x="713" y="135"/>
                      <a:pt x="713" y="135"/>
                    </a:cubicBezTo>
                    <a:cubicBezTo>
                      <a:pt x="778" y="85"/>
                      <a:pt x="778" y="85"/>
                      <a:pt x="778" y="85"/>
                    </a:cubicBezTo>
                    <a:cubicBezTo>
                      <a:pt x="835" y="85"/>
                      <a:pt x="835" y="85"/>
                      <a:pt x="835" y="85"/>
                    </a:cubicBezTo>
                    <a:cubicBezTo>
                      <a:pt x="913" y="200"/>
                      <a:pt x="913" y="200"/>
                      <a:pt x="913" y="200"/>
                    </a:cubicBezTo>
                    <a:cubicBezTo>
                      <a:pt x="976" y="244"/>
                      <a:pt x="1052" y="267"/>
                      <a:pt x="1128" y="267"/>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1" name="Freeform 35"/>
              <p:cNvSpPr>
                <a:spLocks/>
              </p:cNvSpPr>
              <p:nvPr/>
            </p:nvSpPr>
            <p:spPr bwMode="auto">
              <a:xfrm>
                <a:off x="9481720" y="3080582"/>
                <a:ext cx="291736" cy="291736"/>
              </a:xfrm>
              <a:custGeom>
                <a:avLst/>
                <a:gdLst>
                  <a:gd name="T0" fmla="*/ 92 w 232"/>
                  <a:gd name="T1" fmla="*/ 232 h 232"/>
                  <a:gd name="T2" fmla="*/ 139 w 232"/>
                  <a:gd name="T3" fmla="*/ 0 h 232"/>
                  <a:gd name="T4" fmla="*/ 92 w 232"/>
                  <a:gd name="T5" fmla="*/ 232 h 232"/>
                </a:gdLst>
                <a:ahLst/>
                <a:cxnLst>
                  <a:cxn ang="0">
                    <a:pos x="T0" y="T1"/>
                  </a:cxn>
                  <a:cxn ang="0">
                    <a:pos x="T2" y="T3"/>
                  </a:cxn>
                  <a:cxn ang="0">
                    <a:pos x="T4" y="T5"/>
                  </a:cxn>
                </a:cxnLst>
                <a:rect l="0" t="0" r="r" b="b"/>
                <a:pathLst>
                  <a:path w="232" h="232">
                    <a:moveTo>
                      <a:pt x="92" y="232"/>
                    </a:moveTo>
                    <a:cubicBezTo>
                      <a:pt x="92" y="232"/>
                      <a:pt x="0" y="92"/>
                      <a:pt x="139" y="0"/>
                    </a:cubicBezTo>
                    <a:cubicBezTo>
                      <a:pt x="139" y="0"/>
                      <a:pt x="232" y="139"/>
                      <a:pt x="92" y="232"/>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2" name="Freeform 36"/>
              <p:cNvSpPr>
                <a:spLocks/>
              </p:cNvSpPr>
              <p:nvPr/>
            </p:nvSpPr>
            <p:spPr bwMode="auto">
              <a:xfrm>
                <a:off x="9444250" y="3152847"/>
                <a:ext cx="278353" cy="278353"/>
              </a:xfrm>
              <a:custGeom>
                <a:avLst/>
                <a:gdLst>
                  <a:gd name="T0" fmla="*/ 153 w 220"/>
                  <a:gd name="T1" fmla="*/ 221 h 221"/>
                  <a:gd name="T2" fmla="*/ 67 w 220"/>
                  <a:gd name="T3" fmla="*/ 0 h 221"/>
                  <a:gd name="T4" fmla="*/ 153 w 220"/>
                  <a:gd name="T5" fmla="*/ 221 h 221"/>
                </a:gdLst>
                <a:ahLst/>
                <a:cxnLst>
                  <a:cxn ang="0">
                    <a:pos x="T0" y="T1"/>
                  </a:cxn>
                  <a:cxn ang="0">
                    <a:pos x="T2" y="T3"/>
                  </a:cxn>
                  <a:cxn ang="0">
                    <a:pos x="T4" y="T5"/>
                  </a:cxn>
                </a:cxnLst>
                <a:rect l="0" t="0" r="r" b="b"/>
                <a:pathLst>
                  <a:path w="220" h="221">
                    <a:moveTo>
                      <a:pt x="153" y="221"/>
                    </a:moveTo>
                    <a:cubicBezTo>
                      <a:pt x="153" y="221"/>
                      <a:pt x="0" y="153"/>
                      <a:pt x="67" y="0"/>
                    </a:cubicBezTo>
                    <a:cubicBezTo>
                      <a:pt x="67" y="0"/>
                      <a:pt x="220" y="68"/>
                      <a:pt x="153" y="221"/>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3" name="Freeform 37"/>
              <p:cNvSpPr>
                <a:spLocks/>
              </p:cNvSpPr>
              <p:nvPr/>
            </p:nvSpPr>
            <p:spPr bwMode="auto">
              <a:xfrm>
                <a:off x="9529897" y="3292023"/>
                <a:ext cx="270324" cy="283706"/>
              </a:xfrm>
              <a:custGeom>
                <a:avLst/>
                <a:gdLst>
                  <a:gd name="T0" fmla="*/ 216 w 216"/>
                  <a:gd name="T1" fmla="*/ 156 h 224"/>
                  <a:gd name="T2" fmla="*/ 0 w 216"/>
                  <a:gd name="T3" fmla="*/ 61 h 224"/>
                  <a:gd name="T4" fmla="*/ 216 w 216"/>
                  <a:gd name="T5" fmla="*/ 156 h 224"/>
                </a:gdLst>
                <a:ahLst/>
                <a:cxnLst>
                  <a:cxn ang="0">
                    <a:pos x="T0" y="T1"/>
                  </a:cxn>
                  <a:cxn ang="0">
                    <a:pos x="T2" y="T3"/>
                  </a:cxn>
                  <a:cxn ang="0">
                    <a:pos x="T4" y="T5"/>
                  </a:cxn>
                </a:cxnLst>
                <a:rect l="0" t="0" r="r" b="b"/>
                <a:pathLst>
                  <a:path w="216" h="224">
                    <a:moveTo>
                      <a:pt x="216" y="156"/>
                    </a:moveTo>
                    <a:cubicBezTo>
                      <a:pt x="206" y="160"/>
                      <a:pt x="63" y="224"/>
                      <a:pt x="0" y="61"/>
                    </a:cubicBezTo>
                    <a:cubicBezTo>
                      <a:pt x="0" y="61"/>
                      <a:pt x="156" y="0"/>
                      <a:pt x="216" y="156"/>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4" name="Freeform 38"/>
              <p:cNvSpPr>
                <a:spLocks/>
              </p:cNvSpPr>
              <p:nvPr/>
            </p:nvSpPr>
            <p:spPr bwMode="auto">
              <a:xfrm>
                <a:off x="9596809" y="3281317"/>
                <a:ext cx="222147" cy="187353"/>
              </a:xfrm>
              <a:custGeom>
                <a:avLst/>
                <a:gdLst>
                  <a:gd name="T0" fmla="*/ 83 w 83"/>
                  <a:gd name="T1" fmla="*/ 31 h 70"/>
                  <a:gd name="T2" fmla="*/ 65 w 83"/>
                  <a:gd name="T3" fmla="*/ 70 h 70"/>
                  <a:gd name="T4" fmla="*/ 0 w 83"/>
                  <a:gd name="T5" fmla="*/ 39 h 70"/>
                  <a:gd name="T6" fmla="*/ 18 w 83"/>
                  <a:gd name="T7" fmla="*/ 0 h 70"/>
                  <a:gd name="T8" fmla="*/ 83 w 83"/>
                  <a:gd name="T9" fmla="*/ 31 h 70"/>
                </a:gdLst>
                <a:ahLst/>
                <a:cxnLst>
                  <a:cxn ang="0">
                    <a:pos x="T0" y="T1"/>
                  </a:cxn>
                  <a:cxn ang="0">
                    <a:pos x="T2" y="T3"/>
                  </a:cxn>
                  <a:cxn ang="0">
                    <a:pos x="T4" y="T5"/>
                  </a:cxn>
                  <a:cxn ang="0">
                    <a:pos x="T6" y="T7"/>
                  </a:cxn>
                  <a:cxn ang="0">
                    <a:pos x="T8" y="T9"/>
                  </a:cxn>
                </a:cxnLst>
                <a:rect l="0" t="0" r="r" b="b"/>
                <a:pathLst>
                  <a:path w="83" h="70">
                    <a:moveTo>
                      <a:pt x="83" y="31"/>
                    </a:moveTo>
                    <a:lnTo>
                      <a:pt x="65" y="70"/>
                    </a:lnTo>
                    <a:lnTo>
                      <a:pt x="0" y="39"/>
                    </a:lnTo>
                    <a:lnTo>
                      <a:pt x="18" y="0"/>
                    </a:lnTo>
                    <a:lnTo>
                      <a:pt x="83" y="31"/>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5" name="Freeform 39"/>
              <p:cNvSpPr>
                <a:spLocks/>
              </p:cNvSpPr>
              <p:nvPr/>
            </p:nvSpPr>
            <p:spPr bwMode="auto">
              <a:xfrm>
                <a:off x="9626250" y="3171582"/>
                <a:ext cx="372030" cy="414853"/>
              </a:xfrm>
              <a:custGeom>
                <a:avLst/>
                <a:gdLst>
                  <a:gd name="T0" fmla="*/ 17 w 296"/>
                  <a:gd name="T1" fmla="*/ 0 h 330"/>
                  <a:gd name="T2" fmla="*/ 15 w 296"/>
                  <a:gd name="T3" fmla="*/ 73 h 330"/>
                  <a:gd name="T4" fmla="*/ 0 w 296"/>
                  <a:gd name="T5" fmla="*/ 90 h 330"/>
                  <a:gd name="T6" fmla="*/ 84 w 296"/>
                  <a:gd name="T7" fmla="*/ 125 h 330"/>
                  <a:gd name="T8" fmla="*/ 90 w 296"/>
                  <a:gd name="T9" fmla="*/ 129 h 330"/>
                  <a:gd name="T10" fmla="*/ 109 w 296"/>
                  <a:gd name="T11" fmla="*/ 146 h 330"/>
                  <a:gd name="T12" fmla="*/ 101 w 296"/>
                  <a:gd name="T13" fmla="*/ 163 h 330"/>
                  <a:gd name="T14" fmla="*/ 88 w 296"/>
                  <a:gd name="T15" fmla="*/ 155 h 330"/>
                  <a:gd name="T16" fmla="*/ 61 w 296"/>
                  <a:gd name="T17" fmla="*/ 161 h 330"/>
                  <a:gd name="T18" fmla="*/ 67 w 296"/>
                  <a:gd name="T19" fmla="*/ 189 h 330"/>
                  <a:gd name="T20" fmla="*/ 89 w 296"/>
                  <a:gd name="T21" fmla="*/ 203 h 330"/>
                  <a:gd name="T22" fmla="*/ 122 w 296"/>
                  <a:gd name="T23" fmla="*/ 223 h 330"/>
                  <a:gd name="T24" fmla="*/ 132 w 296"/>
                  <a:gd name="T25" fmla="*/ 291 h 330"/>
                  <a:gd name="T26" fmla="*/ 201 w 296"/>
                  <a:gd name="T27" fmla="*/ 330 h 330"/>
                  <a:gd name="T28" fmla="*/ 248 w 296"/>
                  <a:gd name="T29" fmla="*/ 205 h 330"/>
                  <a:gd name="T30" fmla="*/ 282 w 296"/>
                  <a:gd name="T31" fmla="*/ 176 h 330"/>
                  <a:gd name="T32" fmla="*/ 296 w 296"/>
                  <a:gd name="T33" fmla="*/ 153 h 330"/>
                  <a:gd name="T34" fmla="*/ 208 w 296"/>
                  <a:gd name="T35" fmla="*/ 89 h 330"/>
                  <a:gd name="T36" fmla="*/ 223 w 296"/>
                  <a:gd name="T37" fmla="*/ 64 h 330"/>
                  <a:gd name="T38" fmla="*/ 17 w 296"/>
                  <a:gd name="T39"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6" h="330">
                    <a:moveTo>
                      <a:pt x="17" y="0"/>
                    </a:moveTo>
                    <a:cubicBezTo>
                      <a:pt x="30" y="20"/>
                      <a:pt x="30" y="48"/>
                      <a:pt x="15" y="73"/>
                    </a:cubicBezTo>
                    <a:cubicBezTo>
                      <a:pt x="10" y="79"/>
                      <a:pt x="6" y="85"/>
                      <a:pt x="0" y="90"/>
                    </a:cubicBezTo>
                    <a:cubicBezTo>
                      <a:pt x="27" y="95"/>
                      <a:pt x="56" y="107"/>
                      <a:pt x="84" y="125"/>
                    </a:cubicBezTo>
                    <a:cubicBezTo>
                      <a:pt x="86" y="126"/>
                      <a:pt x="88" y="127"/>
                      <a:pt x="90" y="129"/>
                    </a:cubicBezTo>
                    <a:cubicBezTo>
                      <a:pt x="101" y="139"/>
                      <a:pt x="109" y="146"/>
                      <a:pt x="109" y="146"/>
                    </a:cubicBezTo>
                    <a:cubicBezTo>
                      <a:pt x="106" y="152"/>
                      <a:pt x="104" y="158"/>
                      <a:pt x="101" y="163"/>
                    </a:cubicBezTo>
                    <a:cubicBezTo>
                      <a:pt x="96" y="160"/>
                      <a:pt x="91" y="156"/>
                      <a:pt x="88" y="155"/>
                    </a:cubicBezTo>
                    <a:cubicBezTo>
                      <a:pt x="79" y="149"/>
                      <a:pt x="67" y="152"/>
                      <a:pt x="61" y="161"/>
                    </a:cubicBezTo>
                    <a:cubicBezTo>
                      <a:pt x="55" y="171"/>
                      <a:pt x="58" y="183"/>
                      <a:pt x="67" y="189"/>
                    </a:cubicBezTo>
                    <a:cubicBezTo>
                      <a:pt x="71" y="191"/>
                      <a:pt x="85" y="200"/>
                      <a:pt x="89" y="203"/>
                    </a:cubicBezTo>
                    <a:cubicBezTo>
                      <a:pt x="90" y="203"/>
                      <a:pt x="122" y="223"/>
                      <a:pt x="122" y="223"/>
                    </a:cubicBezTo>
                    <a:cubicBezTo>
                      <a:pt x="122" y="239"/>
                      <a:pt x="132" y="291"/>
                      <a:pt x="132" y="291"/>
                    </a:cubicBezTo>
                    <a:cubicBezTo>
                      <a:pt x="201" y="330"/>
                      <a:pt x="201" y="330"/>
                      <a:pt x="201" y="330"/>
                    </a:cubicBezTo>
                    <a:cubicBezTo>
                      <a:pt x="248" y="205"/>
                      <a:pt x="248" y="205"/>
                      <a:pt x="248" y="205"/>
                    </a:cubicBezTo>
                    <a:cubicBezTo>
                      <a:pt x="260" y="195"/>
                      <a:pt x="273" y="191"/>
                      <a:pt x="282" y="176"/>
                    </a:cubicBezTo>
                    <a:cubicBezTo>
                      <a:pt x="287" y="168"/>
                      <a:pt x="293" y="162"/>
                      <a:pt x="296" y="153"/>
                    </a:cubicBezTo>
                    <a:cubicBezTo>
                      <a:pt x="208" y="89"/>
                      <a:pt x="208" y="89"/>
                      <a:pt x="208" y="89"/>
                    </a:cubicBezTo>
                    <a:cubicBezTo>
                      <a:pt x="223" y="64"/>
                      <a:pt x="223" y="64"/>
                      <a:pt x="223" y="64"/>
                    </a:cubicBezTo>
                    <a:lnTo>
                      <a:pt x="17"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6" name="Freeform 40"/>
              <p:cNvSpPr>
                <a:spLocks/>
              </p:cNvSpPr>
              <p:nvPr/>
            </p:nvSpPr>
            <p:spPr bwMode="auto">
              <a:xfrm>
                <a:off x="9778809" y="3259906"/>
                <a:ext cx="18735" cy="18735"/>
              </a:xfrm>
              <a:custGeom>
                <a:avLst/>
                <a:gdLst>
                  <a:gd name="T0" fmla="*/ 11 w 15"/>
                  <a:gd name="T1" fmla="*/ 2 h 16"/>
                  <a:gd name="T2" fmla="*/ 13 w 15"/>
                  <a:gd name="T3" fmla="*/ 12 h 16"/>
                  <a:gd name="T4" fmla="*/ 4 w 15"/>
                  <a:gd name="T5" fmla="*/ 14 h 16"/>
                  <a:gd name="T6" fmla="*/ 2 w 15"/>
                  <a:gd name="T7" fmla="*/ 5 h 16"/>
                  <a:gd name="T8" fmla="*/ 11 w 15"/>
                  <a:gd name="T9" fmla="*/ 2 h 16"/>
                </a:gdLst>
                <a:ahLst/>
                <a:cxnLst>
                  <a:cxn ang="0">
                    <a:pos x="T0" y="T1"/>
                  </a:cxn>
                  <a:cxn ang="0">
                    <a:pos x="T2" y="T3"/>
                  </a:cxn>
                  <a:cxn ang="0">
                    <a:pos x="T4" y="T5"/>
                  </a:cxn>
                  <a:cxn ang="0">
                    <a:pos x="T6" y="T7"/>
                  </a:cxn>
                  <a:cxn ang="0">
                    <a:pos x="T8" y="T9"/>
                  </a:cxn>
                </a:cxnLst>
                <a:rect l="0" t="0" r="r" b="b"/>
                <a:pathLst>
                  <a:path w="15" h="16">
                    <a:moveTo>
                      <a:pt x="11" y="2"/>
                    </a:moveTo>
                    <a:cubicBezTo>
                      <a:pt x="14" y="4"/>
                      <a:pt x="15" y="9"/>
                      <a:pt x="13" y="12"/>
                    </a:cubicBezTo>
                    <a:cubicBezTo>
                      <a:pt x="11" y="15"/>
                      <a:pt x="7" y="16"/>
                      <a:pt x="4" y="14"/>
                    </a:cubicBezTo>
                    <a:cubicBezTo>
                      <a:pt x="1" y="12"/>
                      <a:pt x="0" y="8"/>
                      <a:pt x="2" y="5"/>
                    </a:cubicBezTo>
                    <a:cubicBezTo>
                      <a:pt x="4" y="1"/>
                      <a:pt x="8" y="0"/>
                      <a:pt x="11" y="2"/>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7" name="Freeform 41"/>
              <p:cNvSpPr>
                <a:spLocks/>
              </p:cNvSpPr>
              <p:nvPr/>
            </p:nvSpPr>
            <p:spPr bwMode="auto">
              <a:xfrm>
                <a:off x="9816280" y="3356259"/>
                <a:ext cx="179324" cy="230177"/>
              </a:xfrm>
              <a:custGeom>
                <a:avLst/>
                <a:gdLst>
                  <a:gd name="T0" fmla="*/ 130 w 142"/>
                  <a:gd name="T1" fmla="*/ 0 h 184"/>
                  <a:gd name="T2" fmla="*/ 46 w 142"/>
                  <a:gd name="T3" fmla="*/ 69 h 184"/>
                  <a:gd name="T4" fmla="*/ 0 w 142"/>
                  <a:gd name="T5" fmla="*/ 59 h 184"/>
                  <a:gd name="T6" fmla="*/ 26 w 142"/>
                  <a:gd name="T7" fmla="*/ 171 h 184"/>
                  <a:gd name="T8" fmla="*/ 50 w 142"/>
                  <a:gd name="T9" fmla="*/ 184 h 184"/>
                  <a:gd name="T10" fmla="*/ 103 w 142"/>
                  <a:gd name="T11" fmla="*/ 137 h 184"/>
                  <a:gd name="T12" fmla="*/ 99 w 142"/>
                  <a:gd name="T13" fmla="*/ 75 h 184"/>
                  <a:gd name="T14" fmla="*/ 128 w 142"/>
                  <a:gd name="T15" fmla="*/ 38 h 184"/>
                  <a:gd name="T16" fmla="*/ 129 w 142"/>
                  <a:gd name="T17" fmla="*/ 33 h 184"/>
                  <a:gd name="T18" fmla="*/ 132 w 142"/>
                  <a:gd name="T19" fmla="*/ 31 h 184"/>
                  <a:gd name="T20" fmla="*/ 142 w 142"/>
                  <a:gd name="T21" fmla="*/ 7 h 184"/>
                  <a:gd name="T22" fmla="*/ 130 w 142"/>
                  <a:gd name="T2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2" h="184">
                    <a:moveTo>
                      <a:pt x="130" y="0"/>
                    </a:moveTo>
                    <a:cubicBezTo>
                      <a:pt x="46" y="69"/>
                      <a:pt x="46" y="69"/>
                      <a:pt x="46" y="69"/>
                    </a:cubicBezTo>
                    <a:cubicBezTo>
                      <a:pt x="0" y="59"/>
                      <a:pt x="0" y="59"/>
                      <a:pt x="0" y="59"/>
                    </a:cubicBezTo>
                    <a:cubicBezTo>
                      <a:pt x="26" y="171"/>
                      <a:pt x="26" y="171"/>
                      <a:pt x="26" y="171"/>
                    </a:cubicBezTo>
                    <a:cubicBezTo>
                      <a:pt x="50" y="184"/>
                      <a:pt x="50" y="184"/>
                      <a:pt x="50" y="184"/>
                    </a:cubicBezTo>
                    <a:cubicBezTo>
                      <a:pt x="103" y="137"/>
                      <a:pt x="103" y="137"/>
                      <a:pt x="103" y="137"/>
                    </a:cubicBezTo>
                    <a:cubicBezTo>
                      <a:pt x="99" y="75"/>
                      <a:pt x="99" y="75"/>
                      <a:pt x="99" y="75"/>
                    </a:cubicBezTo>
                    <a:cubicBezTo>
                      <a:pt x="110" y="64"/>
                      <a:pt x="120" y="52"/>
                      <a:pt x="128" y="38"/>
                    </a:cubicBezTo>
                    <a:cubicBezTo>
                      <a:pt x="128" y="36"/>
                      <a:pt x="128" y="35"/>
                      <a:pt x="129" y="33"/>
                    </a:cubicBezTo>
                    <a:cubicBezTo>
                      <a:pt x="130" y="32"/>
                      <a:pt x="131" y="32"/>
                      <a:pt x="132" y="31"/>
                    </a:cubicBezTo>
                    <a:cubicBezTo>
                      <a:pt x="136" y="23"/>
                      <a:pt x="139" y="15"/>
                      <a:pt x="142" y="7"/>
                    </a:cubicBezTo>
                    <a:lnTo>
                      <a:pt x="13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pic>
        <p:nvPicPr>
          <p:cNvPr id="46" name="Picture 45"/>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269238" y="6021288"/>
            <a:ext cx="1771650" cy="885825"/>
          </a:xfrm>
          <a:prstGeom prst="rect">
            <a:avLst/>
          </a:prstGeom>
        </p:spPr>
      </p:pic>
    </p:spTree>
    <p:extLst>
      <p:ext uri="{BB962C8B-B14F-4D97-AF65-F5344CB8AC3E}">
        <p14:creationId xmlns:p14="http://schemas.microsoft.com/office/powerpoint/2010/main" val="253169125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5784936"/>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subhead">
    <p:spTree>
      <p:nvGrpSpPr>
        <p:cNvPr id="1" name=""/>
        <p:cNvGrpSpPr/>
        <p:nvPr/>
      </p:nvGrpSpPr>
      <p:grpSpPr>
        <a:xfrm>
          <a:off x="0" y="0"/>
          <a:ext cx="0" cy="0"/>
          <a:chOff x="0" y="0"/>
          <a:chExt cx="0" cy="0"/>
        </a:xfrm>
      </p:grpSpPr>
      <p:sp>
        <p:nvSpPr>
          <p:cNvPr id="2" name="Title 1"/>
          <p:cNvSpPr>
            <a:spLocks noGrp="1"/>
          </p:cNvSpPr>
          <p:nvPr>
            <p:ph type="title"/>
          </p:nvPr>
        </p:nvSpPr>
        <p:spPr>
          <a:xfrm>
            <a:off x="358570" y="358621"/>
            <a:ext cx="11474238" cy="806897"/>
          </a:xfrm>
        </p:spPr>
        <p:txBody>
          <a:bodyPr/>
          <a:lstStyle/>
          <a:p>
            <a:r>
              <a:rPr lang="en-US"/>
              <a:t>Click to edit Master title style</a:t>
            </a:r>
            <a:endParaRPr lang="en-US" dirty="0"/>
          </a:p>
        </p:txBody>
      </p:sp>
      <p:sp>
        <p:nvSpPr>
          <p:cNvPr id="4" name="Text Placeholder 3"/>
          <p:cNvSpPr>
            <a:spLocks noGrp="1"/>
          </p:cNvSpPr>
          <p:nvPr>
            <p:ph type="body" sz="quarter" idx="10" hasCustomPrompt="1"/>
          </p:nvPr>
        </p:nvSpPr>
        <p:spPr>
          <a:xfrm>
            <a:off x="358570" y="1165517"/>
            <a:ext cx="11474238" cy="806897"/>
          </a:xfrm>
        </p:spPr>
        <p:txBody>
          <a:bodyPr/>
          <a:lstStyle>
            <a:lvl1pPr marL="0" indent="0">
              <a:buNone/>
              <a:defRPr sz="2745" spc="-29" baseline="0">
                <a:solidFill>
                  <a:schemeClr val="tx1"/>
                </a:solidFill>
                <a:latin typeface="+mj-lt"/>
              </a:defRPr>
            </a:lvl1pPr>
          </a:lstStyle>
          <a:p>
            <a:pPr lvl="0"/>
            <a:r>
              <a:rPr lang="en-US" dirty="0"/>
              <a:t>Click to edit Master subhead style</a:t>
            </a:r>
          </a:p>
        </p:txBody>
      </p:sp>
    </p:spTree>
    <p:extLst>
      <p:ext uri="{BB962C8B-B14F-4D97-AF65-F5344CB8AC3E}">
        <p14:creationId xmlns:p14="http://schemas.microsoft.com/office/powerpoint/2010/main" val="346229228"/>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and subhead with boxes">
    <p:spTree>
      <p:nvGrpSpPr>
        <p:cNvPr id="1" name=""/>
        <p:cNvGrpSpPr/>
        <p:nvPr/>
      </p:nvGrpSpPr>
      <p:grpSpPr>
        <a:xfrm>
          <a:off x="0" y="0"/>
          <a:ext cx="0" cy="0"/>
          <a:chOff x="0" y="0"/>
          <a:chExt cx="0" cy="0"/>
        </a:xfrm>
      </p:grpSpPr>
      <p:sp>
        <p:nvSpPr>
          <p:cNvPr id="12" name="Text Placeholder 4"/>
          <p:cNvSpPr>
            <a:spLocks noGrp="1" noChangeAspect="1"/>
          </p:cNvSpPr>
          <p:nvPr>
            <p:ph type="body" sz="quarter" idx="17"/>
          </p:nvPr>
        </p:nvSpPr>
        <p:spPr>
          <a:xfrm>
            <a:off x="4571767" y="2510345"/>
            <a:ext cx="2061777" cy="2062070"/>
          </a:xfrm>
          <a:solidFill>
            <a:schemeClr val="accent4"/>
          </a:solidFill>
        </p:spPr>
        <p:txBody>
          <a:bodyPr lIns="365760" rIns="365760" anchor="ctr"/>
          <a:lstStyle>
            <a:lvl1pPr marL="0" indent="0" algn="ctr">
              <a:lnSpc>
                <a:spcPct val="100000"/>
              </a:lnSpc>
              <a:buNone/>
              <a:defRPr>
                <a:solidFill>
                  <a:schemeClr val="bg1"/>
                </a:solidFill>
              </a:defRPr>
            </a:lvl1pPr>
          </a:lstStyle>
          <a:p>
            <a:pPr lvl="0"/>
            <a:r>
              <a:rPr lang="en-US"/>
              <a:t>Edit Master text styles</a:t>
            </a:r>
          </a:p>
        </p:txBody>
      </p:sp>
      <p:sp>
        <p:nvSpPr>
          <p:cNvPr id="13" name="Text Placeholder 4"/>
          <p:cNvSpPr>
            <a:spLocks noGrp="1" noChangeAspect="1"/>
          </p:cNvSpPr>
          <p:nvPr>
            <p:ph type="body" sz="quarter" idx="18"/>
          </p:nvPr>
        </p:nvSpPr>
        <p:spPr>
          <a:xfrm>
            <a:off x="2509990" y="2510345"/>
            <a:ext cx="2061777" cy="2062070"/>
          </a:xfrm>
          <a:solidFill>
            <a:schemeClr val="accent3"/>
          </a:solidFill>
        </p:spPr>
        <p:txBody>
          <a:bodyPr lIns="365760" rIns="365760" anchor="ctr"/>
          <a:lstStyle>
            <a:lvl1pPr marL="0" indent="0" algn="ctr">
              <a:lnSpc>
                <a:spcPct val="100000"/>
              </a:lnSpc>
              <a:buNone/>
              <a:defRPr>
                <a:solidFill>
                  <a:schemeClr val="bg1"/>
                </a:solidFill>
              </a:defRPr>
            </a:lvl1pPr>
          </a:lstStyle>
          <a:p>
            <a:pPr lvl="0"/>
            <a:r>
              <a:rPr lang="en-US"/>
              <a:t>Edit Master text styles</a:t>
            </a:r>
          </a:p>
        </p:txBody>
      </p:sp>
      <p:sp>
        <p:nvSpPr>
          <p:cNvPr id="14" name="Text Placeholder 4"/>
          <p:cNvSpPr>
            <a:spLocks noGrp="1" noChangeAspect="1"/>
          </p:cNvSpPr>
          <p:nvPr>
            <p:ph type="body" sz="quarter" idx="19"/>
          </p:nvPr>
        </p:nvSpPr>
        <p:spPr>
          <a:xfrm>
            <a:off x="448212" y="2510345"/>
            <a:ext cx="2061777" cy="2062070"/>
          </a:xfrm>
          <a:solidFill>
            <a:schemeClr val="accent1"/>
          </a:solidFill>
        </p:spPr>
        <p:txBody>
          <a:bodyPr lIns="365760" rIns="365760" anchor="ctr"/>
          <a:lstStyle>
            <a:lvl1pPr marL="0" indent="0" algn="ctr">
              <a:lnSpc>
                <a:spcPct val="100000"/>
              </a:lnSpc>
              <a:buNone/>
              <a:defRPr>
                <a:solidFill>
                  <a:schemeClr val="bg1"/>
                </a:solidFill>
              </a:defRPr>
            </a:lvl1pPr>
          </a:lstStyle>
          <a:p>
            <a:pPr lvl="0"/>
            <a:r>
              <a:rPr lang="en-US"/>
              <a:t>Edit Master text styles</a:t>
            </a:r>
          </a:p>
        </p:txBody>
      </p:sp>
      <p:sp>
        <p:nvSpPr>
          <p:cNvPr id="2" name="Title 1"/>
          <p:cNvSpPr>
            <a:spLocks noGrp="1"/>
          </p:cNvSpPr>
          <p:nvPr>
            <p:ph type="title"/>
          </p:nvPr>
        </p:nvSpPr>
        <p:spPr>
          <a:xfrm>
            <a:off x="358570" y="358621"/>
            <a:ext cx="11474238" cy="806897"/>
          </a:xfrm>
        </p:spPr>
        <p:txBody>
          <a:bodyPr/>
          <a:lstStyle/>
          <a:p>
            <a:r>
              <a:rPr lang="en-US"/>
              <a:t>Click to edit Master title style</a:t>
            </a:r>
            <a:endParaRPr lang="en-US" dirty="0"/>
          </a:p>
        </p:txBody>
      </p:sp>
      <p:sp>
        <p:nvSpPr>
          <p:cNvPr id="4" name="Text Placeholder 3"/>
          <p:cNvSpPr>
            <a:spLocks noGrp="1"/>
          </p:cNvSpPr>
          <p:nvPr>
            <p:ph type="body" sz="quarter" idx="10" hasCustomPrompt="1"/>
          </p:nvPr>
        </p:nvSpPr>
        <p:spPr>
          <a:xfrm>
            <a:off x="358570" y="1165517"/>
            <a:ext cx="11474238" cy="806897"/>
          </a:xfrm>
        </p:spPr>
        <p:txBody>
          <a:bodyPr/>
          <a:lstStyle>
            <a:lvl1pPr marL="0" indent="0">
              <a:buNone/>
              <a:defRPr sz="2745" spc="-29" baseline="0">
                <a:solidFill>
                  <a:schemeClr val="tx1"/>
                </a:solidFill>
                <a:latin typeface="+mj-lt"/>
              </a:defRPr>
            </a:lvl1pPr>
          </a:lstStyle>
          <a:p>
            <a:pPr lvl="0"/>
            <a:r>
              <a:rPr lang="en-US" dirty="0"/>
              <a:t>Click to edit Master subhead style</a:t>
            </a:r>
          </a:p>
        </p:txBody>
      </p:sp>
      <p:sp>
        <p:nvSpPr>
          <p:cNvPr id="7" name="Text Placeholder 4"/>
          <p:cNvSpPr>
            <a:spLocks noGrp="1" noChangeAspect="1"/>
          </p:cNvSpPr>
          <p:nvPr>
            <p:ph type="body" sz="quarter" idx="20"/>
          </p:nvPr>
        </p:nvSpPr>
        <p:spPr>
          <a:xfrm>
            <a:off x="6633544" y="2510345"/>
            <a:ext cx="2061777" cy="2062070"/>
          </a:xfrm>
          <a:solidFill>
            <a:schemeClr val="accent5"/>
          </a:solidFill>
        </p:spPr>
        <p:txBody>
          <a:bodyPr lIns="365760" rIns="365760" anchor="ctr"/>
          <a:lstStyle>
            <a:lvl1pPr marL="0" indent="0" algn="ctr">
              <a:lnSpc>
                <a:spcPct val="100000"/>
              </a:lnSpc>
              <a:buNone/>
              <a:defRPr>
                <a:solidFill>
                  <a:schemeClr val="bg1"/>
                </a:solidFill>
              </a:defRPr>
            </a:lvl1pPr>
          </a:lstStyle>
          <a:p>
            <a:pPr lvl="0"/>
            <a:r>
              <a:rPr lang="en-US"/>
              <a:t>Edit Master text styles</a:t>
            </a:r>
          </a:p>
        </p:txBody>
      </p:sp>
      <p:pic>
        <p:nvPicPr>
          <p:cNvPr id="8" name="Picture 7"/>
          <p:cNvPicPr>
            <a:picLocks noChangeAspect="1"/>
          </p:cNvPicPr>
          <p:nvPr/>
        </p:nvPicPr>
        <p:blipFill>
          <a:blip r:embed="rId2"/>
          <a:stretch>
            <a:fillRect/>
          </a:stretch>
        </p:blipFill>
        <p:spPr>
          <a:xfrm>
            <a:off x="3098668" y="4952827"/>
            <a:ext cx="8752592" cy="1905173"/>
          </a:xfrm>
          <a:prstGeom prst="rect">
            <a:avLst/>
          </a:prstGeom>
        </p:spPr>
      </p:pic>
    </p:spTree>
    <p:extLst>
      <p:ext uri="{BB962C8B-B14F-4D97-AF65-F5344CB8AC3E}">
        <p14:creationId xmlns:p14="http://schemas.microsoft.com/office/powerpoint/2010/main" val="2379530303"/>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358570" y="358621"/>
            <a:ext cx="5378549" cy="1524138"/>
          </a:xfrm>
        </p:spPr>
        <p:txBody>
          <a:bodyPr/>
          <a:lstStyle/>
          <a:p>
            <a:r>
              <a:rPr lang="en-US"/>
              <a:t>Click to edit Master title style</a:t>
            </a:r>
            <a:endParaRPr lang="en-US" dirty="0"/>
          </a:p>
        </p:txBody>
      </p:sp>
      <p:sp>
        <p:nvSpPr>
          <p:cNvPr id="4" name="Picture Placeholder 3"/>
          <p:cNvSpPr>
            <a:spLocks noGrp="1"/>
          </p:cNvSpPr>
          <p:nvPr>
            <p:ph type="pic" sz="quarter" idx="10"/>
          </p:nvPr>
        </p:nvSpPr>
        <p:spPr>
          <a:xfrm>
            <a:off x="6095689" y="0"/>
            <a:ext cx="6095689" cy="6858623"/>
          </a:xfrm>
        </p:spPr>
        <p:txBody>
          <a:bodyPr/>
          <a:lstStyle/>
          <a:p>
            <a:r>
              <a:rPr lang="en-US"/>
              <a:t>Click icon to add picture</a:t>
            </a:r>
          </a:p>
        </p:txBody>
      </p:sp>
      <p:sp>
        <p:nvSpPr>
          <p:cNvPr id="6" name="Text Placeholder 5"/>
          <p:cNvSpPr>
            <a:spLocks noGrp="1"/>
          </p:cNvSpPr>
          <p:nvPr>
            <p:ph type="body" sz="quarter" idx="11"/>
          </p:nvPr>
        </p:nvSpPr>
        <p:spPr>
          <a:xfrm>
            <a:off x="358569" y="2062070"/>
            <a:ext cx="5378549" cy="1850186"/>
          </a:xfrm>
        </p:spPr>
        <p:txBody>
          <a:bodyPr>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13475414"/>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Photo layout Alternate">
    <p:spTree>
      <p:nvGrpSpPr>
        <p:cNvPr id="1" name=""/>
        <p:cNvGrpSpPr/>
        <p:nvPr/>
      </p:nvGrpSpPr>
      <p:grpSpPr>
        <a:xfrm>
          <a:off x="0" y="0"/>
          <a:ext cx="0" cy="0"/>
          <a:chOff x="0" y="0"/>
          <a:chExt cx="0" cy="0"/>
        </a:xfrm>
      </p:grpSpPr>
      <p:sp>
        <p:nvSpPr>
          <p:cNvPr id="2" name="Title 1"/>
          <p:cNvSpPr>
            <a:spLocks noGrp="1"/>
          </p:cNvSpPr>
          <p:nvPr>
            <p:ph type="title"/>
          </p:nvPr>
        </p:nvSpPr>
        <p:spPr>
          <a:xfrm>
            <a:off x="6454259" y="358621"/>
            <a:ext cx="5378549" cy="1524138"/>
          </a:xfrm>
        </p:spPr>
        <p:txBody>
          <a:bodyPr/>
          <a:lstStyle/>
          <a:p>
            <a:r>
              <a:rPr lang="en-US"/>
              <a:t>Click to edit Master title style</a:t>
            </a:r>
            <a:endParaRPr lang="en-US" dirty="0"/>
          </a:p>
        </p:txBody>
      </p:sp>
      <p:sp>
        <p:nvSpPr>
          <p:cNvPr id="4" name="Picture Placeholder 3"/>
          <p:cNvSpPr>
            <a:spLocks noGrp="1"/>
          </p:cNvSpPr>
          <p:nvPr>
            <p:ph type="pic" sz="quarter" idx="10"/>
          </p:nvPr>
        </p:nvSpPr>
        <p:spPr>
          <a:xfrm>
            <a:off x="0" y="0"/>
            <a:ext cx="6095689" cy="6858623"/>
          </a:xfrm>
        </p:spPr>
        <p:txBody>
          <a:bodyPr/>
          <a:lstStyle/>
          <a:p>
            <a:r>
              <a:rPr lang="en-US"/>
              <a:t>Click icon to add picture</a:t>
            </a:r>
          </a:p>
        </p:txBody>
      </p:sp>
      <p:sp>
        <p:nvSpPr>
          <p:cNvPr id="6" name="Text Placeholder 5"/>
          <p:cNvSpPr>
            <a:spLocks noGrp="1"/>
          </p:cNvSpPr>
          <p:nvPr>
            <p:ph type="body" sz="quarter" idx="11"/>
          </p:nvPr>
        </p:nvSpPr>
        <p:spPr>
          <a:xfrm>
            <a:off x="6454259" y="2062070"/>
            <a:ext cx="5378549" cy="1850186"/>
          </a:xfrm>
        </p:spPr>
        <p:txBody>
          <a:bodyPr>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25940909"/>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ext and illustration A">
    <p:spTree>
      <p:nvGrpSpPr>
        <p:cNvPr id="1" name=""/>
        <p:cNvGrpSpPr/>
        <p:nvPr/>
      </p:nvGrpSpPr>
      <p:grpSpPr>
        <a:xfrm>
          <a:off x="0" y="0"/>
          <a:ext cx="0" cy="0"/>
          <a:chOff x="0" y="0"/>
          <a:chExt cx="0" cy="0"/>
        </a:xfrm>
      </p:grpSpPr>
      <p:pic>
        <p:nvPicPr>
          <p:cNvPr id="4" name="Picture 3"/>
          <p:cNvPicPr>
            <a:picLocks/>
          </p:cNvPicPr>
          <p:nvPr/>
        </p:nvPicPr>
        <p:blipFill>
          <a:blip r:embed="rId2"/>
          <a:stretch>
            <a:fillRect/>
          </a:stretch>
        </p:blipFill>
        <p:spPr>
          <a:xfrm>
            <a:off x="0" y="0"/>
            <a:ext cx="12191377" cy="6858623"/>
          </a:xfrm>
          <a:prstGeom prst="rect">
            <a:avLst/>
          </a:prstGeom>
        </p:spPr>
      </p:pic>
      <p:sp>
        <p:nvSpPr>
          <p:cNvPr id="2" name="Title 1"/>
          <p:cNvSpPr>
            <a:spLocks noGrp="1"/>
          </p:cNvSpPr>
          <p:nvPr>
            <p:ph type="title"/>
          </p:nvPr>
        </p:nvSpPr>
        <p:spPr>
          <a:xfrm>
            <a:off x="358570" y="717242"/>
            <a:ext cx="7619611" cy="603538"/>
          </a:xfrm>
        </p:spPr>
        <p:txBody>
          <a:bodyPr>
            <a:spAutoFit/>
          </a:bodyPr>
          <a:lstStyle>
            <a:lvl1pPr>
              <a:lnSpc>
                <a:spcPct val="100000"/>
              </a:lnSpc>
              <a:defRPr sz="2745" spc="-29" baseline="0">
                <a:solidFill>
                  <a:schemeClr val="tx1">
                    <a:lumMod val="50000"/>
                  </a:schemeClr>
                </a:solidFill>
                <a:latin typeface="+mj-lt"/>
              </a:defRPr>
            </a:lvl1pPr>
          </a:lstStyle>
          <a:p>
            <a:r>
              <a:rPr lang="en-US"/>
              <a:t>Click to edit Master title style</a:t>
            </a:r>
            <a:endParaRPr lang="en-US" dirty="0"/>
          </a:p>
        </p:txBody>
      </p:sp>
      <p:pic>
        <p:nvPicPr>
          <p:cNvPr id="3" name="Picture 2"/>
          <p:cNvPicPr>
            <a:picLocks noChangeAspect="1"/>
          </p:cNvPicPr>
          <p:nvPr/>
        </p:nvPicPr>
        <p:blipFill>
          <a:blip r:embed="rId3"/>
          <a:stretch>
            <a:fillRect/>
          </a:stretch>
        </p:blipFill>
        <p:spPr>
          <a:xfrm>
            <a:off x="4404745" y="3429311"/>
            <a:ext cx="7201599" cy="3436783"/>
          </a:xfrm>
          <a:prstGeom prst="rect">
            <a:avLst/>
          </a:prstGeom>
        </p:spPr>
      </p:pic>
    </p:spTree>
    <p:extLst>
      <p:ext uri="{BB962C8B-B14F-4D97-AF65-F5344CB8AC3E}">
        <p14:creationId xmlns:p14="http://schemas.microsoft.com/office/powerpoint/2010/main" val="1265751230"/>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ext and illustration B">
    <p:spTree>
      <p:nvGrpSpPr>
        <p:cNvPr id="1" name=""/>
        <p:cNvGrpSpPr/>
        <p:nvPr/>
      </p:nvGrpSpPr>
      <p:grpSpPr>
        <a:xfrm>
          <a:off x="0" y="0"/>
          <a:ext cx="0" cy="0"/>
          <a:chOff x="0" y="0"/>
          <a:chExt cx="0" cy="0"/>
        </a:xfrm>
      </p:grpSpPr>
      <p:pic>
        <p:nvPicPr>
          <p:cNvPr id="4" name="Picture 3"/>
          <p:cNvPicPr>
            <a:picLocks/>
          </p:cNvPicPr>
          <p:nvPr/>
        </p:nvPicPr>
        <p:blipFill>
          <a:blip r:embed="rId2"/>
          <a:stretch>
            <a:fillRect/>
          </a:stretch>
        </p:blipFill>
        <p:spPr>
          <a:xfrm>
            <a:off x="0" y="0"/>
            <a:ext cx="12191377" cy="6858623"/>
          </a:xfrm>
          <a:prstGeom prst="rect">
            <a:avLst/>
          </a:prstGeom>
        </p:spPr>
      </p:pic>
      <p:sp>
        <p:nvSpPr>
          <p:cNvPr id="2" name="Title 1"/>
          <p:cNvSpPr>
            <a:spLocks noGrp="1"/>
          </p:cNvSpPr>
          <p:nvPr>
            <p:ph type="title"/>
          </p:nvPr>
        </p:nvSpPr>
        <p:spPr>
          <a:xfrm>
            <a:off x="4213197" y="717242"/>
            <a:ext cx="7619611" cy="603538"/>
          </a:xfrm>
        </p:spPr>
        <p:txBody>
          <a:bodyPr>
            <a:spAutoFit/>
          </a:bodyPr>
          <a:lstStyle>
            <a:lvl1pPr algn="r">
              <a:lnSpc>
                <a:spcPct val="100000"/>
              </a:lnSpc>
              <a:defRPr sz="2745" spc="-29" baseline="0">
                <a:solidFill>
                  <a:schemeClr val="tx1">
                    <a:lumMod val="50000"/>
                  </a:schemeClr>
                </a:solidFill>
                <a:latin typeface="+mj-lt"/>
              </a:defRPr>
            </a:lvl1pPr>
          </a:lstStyle>
          <a:p>
            <a:r>
              <a:rPr lang="en-US"/>
              <a:t>Click to edit Master title style</a:t>
            </a:r>
            <a:endParaRPr lang="en-US" dirty="0"/>
          </a:p>
        </p:txBody>
      </p:sp>
      <p:pic>
        <p:nvPicPr>
          <p:cNvPr id="6" name="Picture 5"/>
          <p:cNvPicPr>
            <a:picLocks noChangeAspect="1"/>
          </p:cNvPicPr>
          <p:nvPr/>
        </p:nvPicPr>
        <p:blipFill>
          <a:blip r:embed="rId3"/>
          <a:stretch>
            <a:fillRect/>
          </a:stretch>
        </p:blipFill>
        <p:spPr>
          <a:xfrm>
            <a:off x="642749" y="3204861"/>
            <a:ext cx="7316971" cy="2988507"/>
          </a:xfrm>
          <a:prstGeom prst="rect">
            <a:avLst/>
          </a:prstGeom>
        </p:spPr>
      </p:pic>
    </p:spTree>
    <p:extLst>
      <p:ext uri="{BB962C8B-B14F-4D97-AF65-F5344CB8AC3E}">
        <p14:creationId xmlns:p14="http://schemas.microsoft.com/office/powerpoint/2010/main" val="1598836533"/>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rgbClr val="0072C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570" y="1075863"/>
            <a:ext cx="7171399" cy="1158793"/>
          </a:xfrm>
          <a:noFill/>
        </p:spPr>
        <p:txBody>
          <a:bodyPr tIns="91440" bIns="91440" anchor="t" anchorCtr="0">
            <a:spAutoFit/>
          </a:bodyPr>
          <a:lstStyle>
            <a:lvl1pPr>
              <a:defRPr sz="7058" spc="-7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3044175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00205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sz="7058" spc="-98" baseline="0">
                <a:solidFill>
                  <a:schemeClr val="bg1"/>
                </a:solidFill>
              </a:defRPr>
            </a:lvl1pPr>
          </a:lstStyle>
          <a:p>
            <a:r>
              <a:rPr lang="en-US" dirty="0"/>
              <a:t>Demo title</a:t>
            </a:r>
          </a:p>
        </p:txBody>
      </p:sp>
      <p:sp>
        <p:nvSpPr>
          <p:cNvPr id="5" name="Text Placeholder 4"/>
          <p:cNvSpPr>
            <a:spLocks noGrp="1"/>
          </p:cNvSpPr>
          <p:nvPr>
            <p:ph type="body" sz="quarter" idx="12" hasCustomPrompt="1"/>
          </p:nvPr>
        </p:nvSpPr>
        <p:spPr>
          <a:xfrm>
            <a:off x="269240" y="3877276"/>
            <a:ext cx="9860674" cy="778565"/>
          </a:xfrm>
          <a:noFill/>
        </p:spPr>
        <p:txBody>
          <a:bodyPr lIns="182880" tIns="146304" rIns="182880" bIns="146304">
            <a:spAutoFit/>
          </a:bodyPr>
          <a:lstStyle>
            <a:lvl1pPr marL="0" indent="0">
              <a:spcBef>
                <a:spcPts val="0"/>
              </a:spcBef>
              <a:buNone/>
              <a:defRPr sz="3529" spc="0" baseline="0">
                <a:solidFill>
                  <a:schemeClr val="bg1"/>
                </a:solidFill>
                <a:latin typeface="+mj-lt"/>
              </a:defRPr>
            </a:lvl1pPr>
          </a:lstStyle>
          <a:p>
            <a:pPr lvl="0"/>
            <a:r>
              <a:rPr lang="en-US" dirty="0"/>
              <a:t>Speaker Name</a:t>
            </a:r>
          </a:p>
        </p:txBody>
      </p:sp>
    </p:spTree>
    <p:extLst>
      <p:ext uri="{BB962C8B-B14F-4D97-AF65-F5344CB8AC3E}">
        <p14:creationId xmlns:p14="http://schemas.microsoft.com/office/powerpoint/2010/main" val="256804298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tx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lang="en-US" sz="7058" b="0" kern="1200" cap="none" spc="-98" baseline="0" dirty="0">
                <a:ln w="3175">
                  <a:noFill/>
                </a:ln>
                <a:solidFill>
                  <a:schemeClr val="bg1"/>
                </a:soli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111006009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4_Title Slide">
    <p:spTree>
      <p:nvGrpSpPr>
        <p:cNvPr id="1" name=""/>
        <p:cNvGrpSpPr/>
        <p:nvPr/>
      </p:nvGrpSpPr>
      <p:grpSpPr>
        <a:xfrm>
          <a:off x="0" y="0"/>
          <a:ext cx="0" cy="0"/>
          <a:chOff x="0" y="0"/>
          <a:chExt cx="0" cy="0"/>
        </a:xfrm>
      </p:grpSpPr>
      <p:sp>
        <p:nvSpPr>
          <p:cNvPr id="2" name="Rectangle 1"/>
          <p:cNvSpPr/>
          <p:nvPr/>
        </p:nvSpPr>
        <p:spPr bwMode="auto">
          <a:xfrm>
            <a:off x="8635870" y="0"/>
            <a:ext cx="3556129" cy="6858000"/>
          </a:xfrm>
          <a:prstGeom prst="rect">
            <a:avLst/>
          </a:prstGeom>
          <a:solidFill>
            <a:srgbClr val="EEEEE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69239" y="2720520"/>
            <a:ext cx="8270507" cy="896552"/>
          </a:xfrm>
          <a:noFill/>
        </p:spPr>
        <p:txBody>
          <a:bodyPr lIns="91440" tIns="91440" rIns="91440" bIns="91440">
            <a:noAutofit/>
          </a:bodyPr>
          <a:lstStyle>
            <a:lvl1pPr marL="0" indent="0">
              <a:spcBef>
                <a:spcPts val="0"/>
              </a:spcBef>
              <a:buNone/>
              <a:defRPr sz="2745"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238" y="1644658"/>
            <a:ext cx="8270507" cy="1075862"/>
          </a:xfrm>
          <a:noFill/>
        </p:spPr>
        <p:txBody>
          <a:bodyPr lIns="91440" tIns="91440" rIns="91440" bIns="91440" anchor="t" anchorCtr="0"/>
          <a:lstStyle>
            <a:lvl1pPr>
              <a:defRPr sz="5882" spc="-78" baseline="0">
                <a:solidFill>
                  <a:srgbClr val="0072C6"/>
                </a:solidFill>
              </a:defRPr>
            </a:lvl1pPr>
          </a:lstStyle>
          <a:p>
            <a:r>
              <a:rPr lang="en-US" dirty="0"/>
              <a:t>Presentation title</a:t>
            </a:r>
          </a:p>
        </p:txBody>
      </p:sp>
      <p:grpSp>
        <p:nvGrpSpPr>
          <p:cNvPr id="49" name="Group 48"/>
          <p:cNvGrpSpPr/>
          <p:nvPr/>
        </p:nvGrpSpPr>
        <p:grpSpPr>
          <a:xfrm>
            <a:off x="9076073" y="1662045"/>
            <a:ext cx="2750426" cy="3533909"/>
            <a:chOff x="4173933" y="1990739"/>
            <a:chExt cx="2457160" cy="3156656"/>
          </a:xfrm>
        </p:grpSpPr>
        <p:sp>
          <p:nvSpPr>
            <p:cNvPr id="50" name="Freeform 8"/>
            <p:cNvSpPr>
              <a:spLocks noEditPoints="1"/>
            </p:cNvSpPr>
            <p:nvPr/>
          </p:nvSpPr>
          <p:spPr bwMode="auto">
            <a:xfrm>
              <a:off x="4825097" y="2367213"/>
              <a:ext cx="1197063" cy="1195470"/>
            </a:xfrm>
            <a:custGeom>
              <a:avLst/>
              <a:gdLst>
                <a:gd name="T0" fmla="*/ 670 w 1598"/>
                <a:gd name="T1" fmla="*/ 1577 h 1597"/>
                <a:gd name="T2" fmla="*/ 760 w 1598"/>
                <a:gd name="T3" fmla="*/ 1597 h 1597"/>
                <a:gd name="T4" fmla="*/ 917 w 1598"/>
                <a:gd name="T5" fmla="*/ 1569 h 1597"/>
                <a:gd name="T6" fmla="*/ 839 w 1598"/>
                <a:gd name="T7" fmla="*/ 1597 h 1597"/>
                <a:gd name="T8" fmla="*/ 516 w 1598"/>
                <a:gd name="T9" fmla="*/ 1535 h 1597"/>
                <a:gd name="T10" fmla="*/ 602 w 1598"/>
                <a:gd name="T11" fmla="*/ 1573 h 1597"/>
                <a:gd name="T12" fmla="*/ 1070 w 1598"/>
                <a:gd name="T13" fmla="*/ 1529 h 1597"/>
                <a:gd name="T14" fmla="*/ 997 w 1598"/>
                <a:gd name="T15" fmla="*/ 1573 h 1597"/>
                <a:gd name="T16" fmla="*/ 374 w 1598"/>
                <a:gd name="T17" fmla="*/ 1463 h 1597"/>
                <a:gd name="T18" fmla="*/ 452 w 1598"/>
                <a:gd name="T19" fmla="*/ 1517 h 1597"/>
                <a:gd name="T20" fmla="*/ 1211 w 1598"/>
                <a:gd name="T21" fmla="*/ 1460 h 1597"/>
                <a:gd name="T22" fmla="*/ 1147 w 1598"/>
                <a:gd name="T23" fmla="*/ 1517 h 1597"/>
                <a:gd name="T24" fmla="*/ 249 w 1598"/>
                <a:gd name="T25" fmla="*/ 1364 h 1597"/>
                <a:gd name="T26" fmla="*/ 317 w 1598"/>
                <a:gd name="T27" fmla="*/ 1433 h 1597"/>
                <a:gd name="T28" fmla="*/ 1336 w 1598"/>
                <a:gd name="T29" fmla="*/ 1363 h 1597"/>
                <a:gd name="T30" fmla="*/ 1282 w 1598"/>
                <a:gd name="T31" fmla="*/ 1432 h 1597"/>
                <a:gd name="T32" fmla="*/ 146 w 1598"/>
                <a:gd name="T33" fmla="*/ 1242 h 1597"/>
                <a:gd name="T34" fmla="*/ 201 w 1598"/>
                <a:gd name="T35" fmla="*/ 1323 h 1597"/>
                <a:gd name="T36" fmla="*/ 1438 w 1598"/>
                <a:gd name="T37" fmla="*/ 1244 h 1597"/>
                <a:gd name="T38" fmla="*/ 1398 w 1598"/>
                <a:gd name="T39" fmla="*/ 1323 h 1597"/>
                <a:gd name="T40" fmla="*/ 71 w 1598"/>
                <a:gd name="T41" fmla="*/ 1102 h 1597"/>
                <a:gd name="T42" fmla="*/ 110 w 1598"/>
                <a:gd name="T43" fmla="*/ 1192 h 1597"/>
                <a:gd name="T44" fmla="*/ 1515 w 1598"/>
                <a:gd name="T45" fmla="*/ 1106 h 1597"/>
                <a:gd name="T46" fmla="*/ 1489 w 1598"/>
                <a:gd name="T47" fmla="*/ 1192 h 1597"/>
                <a:gd name="T48" fmla="*/ 25 w 1598"/>
                <a:gd name="T49" fmla="*/ 949 h 1597"/>
                <a:gd name="T50" fmla="*/ 47 w 1598"/>
                <a:gd name="T51" fmla="*/ 1046 h 1597"/>
                <a:gd name="T52" fmla="*/ 1562 w 1598"/>
                <a:gd name="T53" fmla="*/ 956 h 1597"/>
                <a:gd name="T54" fmla="*/ 1552 w 1598"/>
                <a:gd name="T55" fmla="*/ 1045 h 1597"/>
                <a:gd name="T56" fmla="*/ 10 w 1598"/>
                <a:gd name="T57" fmla="*/ 790 h 1597"/>
                <a:gd name="T58" fmla="*/ 16 w 1598"/>
                <a:gd name="T59" fmla="*/ 890 h 1597"/>
                <a:gd name="T60" fmla="*/ 1574 w 1598"/>
                <a:gd name="T61" fmla="*/ 878 h 1597"/>
                <a:gd name="T62" fmla="*/ 1598 w 1598"/>
                <a:gd name="T63" fmla="*/ 797 h 1597"/>
                <a:gd name="T64" fmla="*/ 14 w 1598"/>
                <a:gd name="T65" fmla="*/ 730 h 1597"/>
                <a:gd name="T66" fmla="*/ 28 w 1598"/>
                <a:gd name="T67" fmla="*/ 631 h 1597"/>
                <a:gd name="T68" fmla="*/ 1584 w 1598"/>
                <a:gd name="T69" fmla="*/ 727 h 1597"/>
                <a:gd name="T70" fmla="*/ 1581 w 1598"/>
                <a:gd name="T71" fmla="*/ 637 h 1597"/>
                <a:gd name="T72" fmla="*/ 46 w 1598"/>
                <a:gd name="T73" fmla="*/ 574 h 1597"/>
                <a:gd name="T74" fmla="*/ 78 w 1598"/>
                <a:gd name="T75" fmla="*/ 480 h 1597"/>
                <a:gd name="T76" fmla="*/ 1551 w 1598"/>
                <a:gd name="T77" fmla="*/ 571 h 1597"/>
                <a:gd name="T78" fmla="*/ 1533 w 1598"/>
                <a:gd name="T79" fmla="*/ 482 h 1597"/>
                <a:gd name="T80" fmla="*/ 109 w 1598"/>
                <a:gd name="T81" fmla="*/ 427 h 1597"/>
                <a:gd name="T82" fmla="*/ 157 w 1598"/>
                <a:gd name="T83" fmla="*/ 341 h 1597"/>
                <a:gd name="T84" fmla="*/ 1488 w 1598"/>
                <a:gd name="T85" fmla="*/ 425 h 1597"/>
                <a:gd name="T86" fmla="*/ 1454 w 1598"/>
                <a:gd name="T87" fmla="*/ 341 h 1597"/>
                <a:gd name="T88" fmla="*/ 200 w 1598"/>
                <a:gd name="T89" fmla="*/ 296 h 1597"/>
                <a:gd name="T90" fmla="*/ 262 w 1598"/>
                <a:gd name="T91" fmla="*/ 221 h 1597"/>
                <a:gd name="T92" fmla="*/ 1396 w 1598"/>
                <a:gd name="T93" fmla="*/ 294 h 1597"/>
                <a:gd name="T94" fmla="*/ 1348 w 1598"/>
                <a:gd name="T95" fmla="*/ 219 h 1597"/>
                <a:gd name="T96" fmla="*/ 315 w 1598"/>
                <a:gd name="T97" fmla="*/ 186 h 1597"/>
                <a:gd name="T98" fmla="*/ 389 w 1598"/>
                <a:gd name="T99" fmla="*/ 125 h 1597"/>
                <a:gd name="T100" fmla="*/ 1281 w 1598"/>
                <a:gd name="T101" fmla="*/ 184 h 1597"/>
                <a:gd name="T102" fmla="*/ 1220 w 1598"/>
                <a:gd name="T103" fmla="*/ 120 h 1597"/>
                <a:gd name="T104" fmla="*/ 451 w 1598"/>
                <a:gd name="T105" fmla="*/ 101 h 1597"/>
                <a:gd name="T106" fmla="*/ 533 w 1598"/>
                <a:gd name="T107" fmla="*/ 56 h 1597"/>
                <a:gd name="T108" fmla="*/ 1145 w 1598"/>
                <a:gd name="T109" fmla="*/ 100 h 1597"/>
                <a:gd name="T110" fmla="*/ 1075 w 1598"/>
                <a:gd name="T111" fmla="*/ 49 h 1597"/>
                <a:gd name="T112" fmla="*/ 600 w 1598"/>
                <a:gd name="T113" fmla="*/ 46 h 1597"/>
                <a:gd name="T114" fmla="*/ 688 w 1598"/>
                <a:gd name="T115" fmla="*/ 18 h 1597"/>
                <a:gd name="T116" fmla="*/ 995 w 1598"/>
                <a:gd name="T117" fmla="*/ 45 h 1597"/>
                <a:gd name="T118" fmla="*/ 919 w 1598"/>
                <a:gd name="T119" fmla="*/ 9 h 1597"/>
                <a:gd name="T120" fmla="*/ 758 w 1598"/>
                <a:gd name="T121" fmla="*/ 21 h 1597"/>
                <a:gd name="T122" fmla="*/ 848 w 1598"/>
                <a:gd name="T123" fmla="*/ 12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98" h="1597">
                  <a:moveTo>
                    <a:pt x="760" y="1597"/>
                  </a:moveTo>
                  <a:cubicBezTo>
                    <a:pt x="759" y="1597"/>
                    <a:pt x="759" y="1597"/>
                    <a:pt x="759" y="1597"/>
                  </a:cubicBezTo>
                  <a:cubicBezTo>
                    <a:pt x="732" y="1595"/>
                    <a:pt x="705" y="1593"/>
                    <a:pt x="679" y="1589"/>
                  </a:cubicBezTo>
                  <a:cubicBezTo>
                    <a:pt x="673" y="1588"/>
                    <a:pt x="669" y="1583"/>
                    <a:pt x="670" y="1577"/>
                  </a:cubicBezTo>
                  <a:cubicBezTo>
                    <a:pt x="671" y="1572"/>
                    <a:pt x="676" y="1568"/>
                    <a:pt x="682" y="1569"/>
                  </a:cubicBezTo>
                  <a:cubicBezTo>
                    <a:pt x="707" y="1573"/>
                    <a:pt x="734" y="1575"/>
                    <a:pt x="760" y="1577"/>
                  </a:cubicBezTo>
                  <a:cubicBezTo>
                    <a:pt x="766" y="1577"/>
                    <a:pt x="770" y="1582"/>
                    <a:pt x="770" y="1587"/>
                  </a:cubicBezTo>
                  <a:cubicBezTo>
                    <a:pt x="769" y="1592"/>
                    <a:pt x="765" y="1597"/>
                    <a:pt x="760" y="1597"/>
                  </a:cubicBezTo>
                  <a:close/>
                  <a:moveTo>
                    <a:pt x="839" y="1597"/>
                  </a:moveTo>
                  <a:cubicBezTo>
                    <a:pt x="834" y="1597"/>
                    <a:pt x="830" y="1592"/>
                    <a:pt x="829" y="1587"/>
                  </a:cubicBezTo>
                  <a:cubicBezTo>
                    <a:pt x="829" y="1582"/>
                    <a:pt x="833" y="1577"/>
                    <a:pt x="839" y="1577"/>
                  </a:cubicBezTo>
                  <a:cubicBezTo>
                    <a:pt x="865" y="1575"/>
                    <a:pt x="892" y="1573"/>
                    <a:pt x="917" y="1569"/>
                  </a:cubicBezTo>
                  <a:cubicBezTo>
                    <a:pt x="923" y="1568"/>
                    <a:pt x="928" y="1572"/>
                    <a:pt x="929" y="1577"/>
                  </a:cubicBezTo>
                  <a:cubicBezTo>
                    <a:pt x="930" y="1583"/>
                    <a:pt x="926" y="1588"/>
                    <a:pt x="920" y="1588"/>
                  </a:cubicBezTo>
                  <a:cubicBezTo>
                    <a:pt x="894" y="1592"/>
                    <a:pt x="867" y="1595"/>
                    <a:pt x="840" y="1597"/>
                  </a:cubicBezTo>
                  <a:lnTo>
                    <a:pt x="839" y="1597"/>
                  </a:lnTo>
                  <a:close/>
                  <a:moveTo>
                    <a:pt x="602" y="1573"/>
                  </a:moveTo>
                  <a:cubicBezTo>
                    <a:pt x="601" y="1573"/>
                    <a:pt x="600" y="1573"/>
                    <a:pt x="599" y="1572"/>
                  </a:cubicBezTo>
                  <a:cubicBezTo>
                    <a:pt x="573" y="1566"/>
                    <a:pt x="547" y="1558"/>
                    <a:pt x="522" y="1548"/>
                  </a:cubicBezTo>
                  <a:cubicBezTo>
                    <a:pt x="517" y="1546"/>
                    <a:pt x="514" y="1541"/>
                    <a:pt x="516" y="1535"/>
                  </a:cubicBezTo>
                  <a:cubicBezTo>
                    <a:pt x="518" y="1530"/>
                    <a:pt x="524" y="1528"/>
                    <a:pt x="529" y="1530"/>
                  </a:cubicBezTo>
                  <a:cubicBezTo>
                    <a:pt x="554" y="1539"/>
                    <a:pt x="579" y="1547"/>
                    <a:pt x="604" y="1553"/>
                  </a:cubicBezTo>
                  <a:cubicBezTo>
                    <a:pt x="610" y="1554"/>
                    <a:pt x="613" y="1560"/>
                    <a:pt x="612" y="1565"/>
                  </a:cubicBezTo>
                  <a:cubicBezTo>
                    <a:pt x="610" y="1570"/>
                    <a:pt x="606" y="1573"/>
                    <a:pt x="602" y="1573"/>
                  </a:cubicBezTo>
                  <a:close/>
                  <a:moveTo>
                    <a:pt x="997" y="1573"/>
                  </a:moveTo>
                  <a:cubicBezTo>
                    <a:pt x="993" y="1573"/>
                    <a:pt x="989" y="1570"/>
                    <a:pt x="987" y="1565"/>
                  </a:cubicBezTo>
                  <a:cubicBezTo>
                    <a:pt x="986" y="1560"/>
                    <a:pt x="989" y="1554"/>
                    <a:pt x="995" y="1553"/>
                  </a:cubicBezTo>
                  <a:cubicBezTo>
                    <a:pt x="1020" y="1546"/>
                    <a:pt x="1045" y="1538"/>
                    <a:pt x="1070" y="1529"/>
                  </a:cubicBezTo>
                  <a:cubicBezTo>
                    <a:pt x="1075" y="1527"/>
                    <a:pt x="1081" y="1530"/>
                    <a:pt x="1083" y="1535"/>
                  </a:cubicBezTo>
                  <a:cubicBezTo>
                    <a:pt x="1085" y="1540"/>
                    <a:pt x="1082" y="1546"/>
                    <a:pt x="1077" y="1548"/>
                  </a:cubicBezTo>
                  <a:cubicBezTo>
                    <a:pt x="1052" y="1557"/>
                    <a:pt x="1026" y="1565"/>
                    <a:pt x="1000" y="1572"/>
                  </a:cubicBezTo>
                  <a:cubicBezTo>
                    <a:pt x="999" y="1572"/>
                    <a:pt x="998" y="1573"/>
                    <a:pt x="997" y="1573"/>
                  </a:cubicBezTo>
                  <a:close/>
                  <a:moveTo>
                    <a:pt x="452" y="1517"/>
                  </a:moveTo>
                  <a:cubicBezTo>
                    <a:pt x="451" y="1517"/>
                    <a:pt x="449" y="1517"/>
                    <a:pt x="448" y="1516"/>
                  </a:cubicBezTo>
                  <a:cubicBezTo>
                    <a:pt x="424" y="1505"/>
                    <a:pt x="400" y="1491"/>
                    <a:pt x="377" y="1477"/>
                  </a:cubicBezTo>
                  <a:cubicBezTo>
                    <a:pt x="372" y="1474"/>
                    <a:pt x="371" y="1468"/>
                    <a:pt x="374" y="1463"/>
                  </a:cubicBezTo>
                  <a:cubicBezTo>
                    <a:pt x="377" y="1459"/>
                    <a:pt x="383" y="1457"/>
                    <a:pt x="388" y="1460"/>
                  </a:cubicBezTo>
                  <a:cubicBezTo>
                    <a:pt x="410" y="1474"/>
                    <a:pt x="433" y="1487"/>
                    <a:pt x="457" y="1498"/>
                  </a:cubicBezTo>
                  <a:cubicBezTo>
                    <a:pt x="462" y="1501"/>
                    <a:pt x="464" y="1507"/>
                    <a:pt x="461" y="1512"/>
                  </a:cubicBezTo>
                  <a:cubicBezTo>
                    <a:pt x="459" y="1515"/>
                    <a:pt x="456" y="1517"/>
                    <a:pt x="452" y="1517"/>
                  </a:cubicBezTo>
                  <a:close/>
                  <a:moveTo>
                    <a:pt x="1147" y="1517"/>
                  </a:moveTo>
                  <a:cubicBezTo>
                    <a:pt x="1143" y="1517"/>
                    <a:pt x="1139" y="1515"/>
                    <a:pt x="1138" y="1511"/>
                  </a:cubicBezTo>
                  <a:cubicBezTo>
                    <a:pt x="1135" y="1506"/>
                    <a:pt x="1137" y="1501"/>
                    <a:pt x="1142" y="1498"/>
                  </a:cubicBezTo>
                  <a:cubicBezTo>
                    <a:pt x="1166" y="1487"/>
                    <a:pt x="1189" y="1474"/>
                    <a:pt x="1211" y="1460"/>
                  </a:cubicBezTo>
                  <a:cubicBezTo>
                    <a:pt x="1216" y="1457"/>
                    <a:pt x="1222" y="1458"/>
                    <a:pt x="1225" y="1463"/>
                  </a:cubicBezTo>
                  <a:cubicBezTo>
                    <a:pt x="1228" y="1468"/>
                    <a:pt x="1226" y="1474"/>
                    <a:pt x="1222" y="1477"/>
                  </a:cubicBezTo>
                  <a:cubicBezTo>
                    <a:pt x="1199" y="1491"/>
                    <a:pt x="1175" y="1504"/>
                    <a:pt x="1151" y="1516"/>
                  </a:cubicBezTo>
                  <a:cubicBezTo>
                    <a:pt x="1150" y="1517"/>
                    <a:pt x="1148" y="1517"/>
                    <a:pt x="1147" y="1517"/>
                  </a:cubicBezTo>
                  <a:close/>
                  <a:moveTo>
                    <a:pt x="317" y="1433"/>
                  </a:moveTo>
                  <a:cubicBezTo>
                    <a:pt x="315" y="1433"/>
                    <a:pt x="313" y="1432"/>
                    <a:pt x="311" y="1431"/>
                  </a:cubicBezTo>
                  <a:cubicBezTo>
                    <a:pt x="289" y="1414"/>
                    <a:pt x="269" y="1397"/>
                    <a:pt x="249" y="1378"/>
                  </a:cubicBezTo>
                  <a:cubicBezTo>
                    <a:pt x="245" y="1374"/>
                    <a:pt x="245" y="1368"/>
                    <a:pt x="249" y="1364"/>
                  </a:cubicBezTo>
                  <a:cubicBezTo>
                    <a:pt x="253" y="1360"/>
                    <a:pt x="259" y="1360"/>
                    <a:pt x="263" y="1364"/>
                  </a:cubicBezTo>
                  <a:cubicBezTo>
                    <a:pt x="282" y="1382"/>
                    <a:pt x="302" y="1399"/>
                    <a:pt x="323" y="1415"/>
                  </a:cubicBezTo>
                  <a:cubicBezTo>
                    <a:pt x="327" y="1418"/>
                    <a:pt x="328" y="1425"/>
                    <a:pt x="325" y="1429"/>
                  </a:cubicBezTo>
                  <a:cubicBezTo>
                    <a:pt x="323" y="1432"/>
                    <a:pt x="320" y="1433"/>
                    <a:pt x="317" y="1433"/>
                  </a:cubicBezTo>
                  <a:close/>
                  <a:moveTo>
                    <a:pt x="1282" y="1432"/>
                  </a:moveTo>
                  <a:cubicBezTo>
                    <a:pt x="1279" y="1432"/>
                    <a:pt x="1276" y="1431"/>
                    <a:pt x="1274" y="1429"/>
                  </a:cubicBezTo>
                  <a:cubicBezTo>
                    <a:pt x="1271" y="1424"/>
                    <a:pt x="1271" y="1418"/>
                    <a:pt x="1276" y="1415"/>
                  </a:cubicBezTo>
                  <a:cubicBezTo>
                    <a:pt x="1297" y="1399"/>
                    <a:pt x="1317" y="1381"/>
                    <a:pt x="1336" y="1363"/>
                  </a:cubicBezTo>
                  <a:cubicBezTo>
                    <a:pt x="1340" y="1359"/>
                    <a:pt x="1346" y="1360"/>
                    <a:pt x="1350" y="1364"/>
                  </a:cubicBezTo>
                  <a:cubicBezTo>
                    <a:pt x="1354" y="1368"/>
                    <a:pt x="1353" y="1374"/>
                    <a:pt x="1349" y="1378"/>
                  </a:cubicBezTo>
                  <a:cubicBezTo>
                    <a:pt x="1330" y="1396"/>
                    <a:pt x="1309" y="1414"/>
                    <a:pt x="1288" y="1430"/>
                  </a:cubicBezTo>
                  <a:cubicBezTo>
                    <a:pt x="1286" y="1432"/>
                    <a:pt x="1284" y="1432"/>
                    <a:pt x="1282" y="1432"/>
                  </a:cubicBezTo>
                  <a:close/>
                  <a:moveTo>
                    <a:pt x="201" y="1323"/>
                  </a:moveTo>
                  <a:cubicBezTo>
                    <a:pt x="198" y="1323"/>
                    <a:pt x="196" y="1322"/>
                    <a:pt x="194" y="1320"/>
                  </a:cubicBezTo>
                  <a:cubicBezTo>
                    <a:pt x="176" y="1299"/>
                    <a:pt x="159" y="1278"/>
                    <a:pt x="144" y="1256"/>
                  </a:cubicBezTo>
                  <a:cubicBezTo>
                    <a:pt x="141" y="1251"/>
                    <a:pt x="142" y="1245"/>
                    <a:pt x="146" y="1242"/>
                  </a:cubicBezTo>
                  <a:cubicBezTo>
                    <a:pt x="151" y="1239"/>
                    <a:pt x="157" y="1240"/>
                    <a:pt x="160" y="1244"/>
                  </a:cubicBezTo>
                  <a:cubicBezTo>
                    <a:pt x="175" y="1266"/>
                    <a:pt x="192" y="1287"/>
                    <a:pt x="209" y="1307"/>
                  </a:cubicBezTo>
                  <a:cubicBezTo>
                    <a:pt x="212" y="1311"/>
                    <a:pt x="212" y="1317"/>
                    <a:pt x="208" y="1321"/>
                  </a:cubicBezTo>
                  <a:cubicBezTo>
                    <a:pt x="206" y="1322"/>
                    <a:pt x="203" y="1323"/>
                    <a:pt x="201" y="1323"/>
                  </a:cubicBezTo>
                  <a:close/>
                  <a:moveTo>
                    <a:pt x="1398" y="1323"/>
                  </a:moveTo>
                  <a:cubicBezTo>
                    <a:pt x="1395" y="1323"/>
                    <a:pt x="1393" y="1322"/>
                    <a:pt x="1391" y="1320"/>
                  </a:cubicBezTo>
                  <a:cubicBezTo>
                    <a:pt x="1387" y="1317"/>
                    <a:pt x="1386" y="1310"/>
                    <a:pt x="1390" y="1306"/>
                  </a:cubicBezTo>
                  <a:cubicBezTo>
                    <a:pt x="1407" y="1286"/>
                    <a:pt x="1423" y="1265"/>
                    <a:pt x="1438" y="1244"/>
                  </a:cubicBezTo>
                  <a:cubicBezTo>
                    <a:pt x="1441" y="1239"/>
                    <a:pt x="1448" y="1238"/>
                    <a:pt x="1452" y="1241"/>
                  </a:cubicBezTo>
                  <a:cubicBezTo>
                    <a:pt x="1457" y="1244"/>
                    <a:pt x="1458" y="1251"/>
                    <a:pt x="1455" y="1255"/>
                  </a:cubicBezTo>
                  <a:cubicBezTo>
                    <a:pt x="1439" y="1277"/>
                    <a:pt x="1423" y="1299"/>
                    <a:pt x="1405" y="1319"/>
                  </a:cubicBezTo>
                  <a:cubicBezTo>
                    <a:pt x="1403" y="1321"/>
                    <a:pt x="1400" y="1323"/>
                    <a:pt x="1398" y="1323"/>
                  </a:cubicBezTo>
                  <a:close/>
                  <a:moveTo>
                    <a:pt x="110" y="1192"/>
                  </a:moveTo>
                  <a:cubicBezTo>
                    <a:pt x="106" y="1192"/>
                    <a:pt x="103" y="1191"/>
                    <a:pt x="101" y="1187"/>
                  </a:cubicBezTo>
                  <a:cubicBezTo>
                    <a:pt x="88" y="1164"/>
                    <a:pt x="76" y="1139"/>
                    <a:pt x="65" y="1115"/>
                  </a:cubicBezTo>
                  <a:cubicBezTo>
                    <a:pt x="63" y="1110"/>
                    <a:pt x="65" y="1104"/>
                    <a:pt x="71" y="1102"/>
                  </a:cubicBezTo>
                  <a:cubicBezTo>
                    <a:pt x="76" y="1099"/>
                    <a:pt x="81" y="1102"/>
                    <a:pt x="84" y="1107"/>
                  </a:cubicBezTo>
                  <a:cubicBezTo>
                    <a:pt x="94" y="1131"/>
                    <a:pt x="106" y="1155"/>
                    <a:pt x="119" y="1177"/>
                  </a:cubicBezTo>
                  <a:cubicBezTo>
                    <a:pt x="121" y="1182"/>
                    <a:pt x="119" y="1188"/>
                    <a:pt x="115" y="1191"/>
                  </a:cubicBezTo>
                  <a:cubicBezTo>
                    <a:pt x="113" y="1192"/>
                    <a:pt x="111" y="1192"/>
                    <a:pt x="110" y="1192"/>
                  </a:cubicBezTo>
                  <a:close/>
                  <a:moveTo>
                    <a:pt x="1489" y="1192"/>
                  </a:moveTo>
                  <a:cubicBezTo>
                    <a:pt x="1487" y="1192"/>
                    <a:pt x="1485" y="1191"/>
                    <a:pt x="1484" y="1190"/>
                  </a:cubicBezTo>
                  <a:cubicBezTo>
                    <a:pt x="1479" y="1188"/>
                    <a:pt x="1477" y="1182"/>
                    <a:pt x="1480" y="1177"/>
                  </a:cubicBezTo>
                  <a:cubicBezTo>
                    <a:pt x="1493" y="1154"/>
                    <a:pt x="1505" y="1130"/>
                    <a:pt x="1515" y="1106"/>
                  </a:cubicBezTo>
                  <a:cubicBezTo>
                    <a:pt x="1517" y="1101"/>
                    <a:pt x="1523" y="1099"/>
                    <a:pt x="1528" y="1101"/>
                  </a:cubicBezTo>
                  <a:cubicBezTo>
                    <a:pt x="1533" y="1103"/>
                    <a:pt x="1535" y="1109"/>
                    <a:pt x="1533" y="1114"/>
                  </a:cubicBezTo>
                  <a:cubicBezTo>
                    <a:pt x="1523" y="1139"/>
                    <a:pt x="1511" y="1163"/>
                    <a:pt x="1498" y="1186"/>
                  </a:cubicBezTo>
                  <a:cubicBezTo>
                    <a:pt x="1496" y="1190"/>
                    <a:pt x="1492" y="1192"/>
                    <a:pt x="1489" y="1192"/>
                  </a:cubicBezTo>
                  <a:close/>
                  <a:moveTo>
                    <a:pt x="47" y="1046"/>
                  </a:moveTo>
                  <a:cubicBezTo>
                    <a:pt x="42" y="1046"/>
                    <a:pt x="38" y="1043"/>
                    <a:pt x="37" y="1039"/>
                  </a:cubicBezTo>
                  <a:cubicBezTo>
                    <a:pt x="29" y="1013"/>
                    <a:pt x="22" y="987"/>
                    <a:pt x="17" y="961"/>
                  </a:cubicBezTo>
                  <a:cubicBezTo>
                    <a:pt x="16" y="955"/>
                    <a:pt x="19" y="950"/>
                    <a:pt x="25" y="949"/>
                  </a:cubicBezTo>
                  <a:cubicBezTo>
                    <a:pt x="30" y="948"/>
                    <a:pt x="35" y="951"/>
                    <a:pt x="36" y="957"/>
                  </a:cubicBezTo>
                  <a:cubicBezTo>
                    <a:pt x="42" y="982"/>
                    <a:pt x="48" y="1008"/>
                    <a:pt x="56" y="1033"/>
                  </a:cubicBezTo>
                  <a:cubicBezTo>
                    <a:pt x="58" y="1038"/>
                    <a:pt x="55" y="1044"/>
                    <a:pt x="50" y="1045"/>
                  </a:cubicBezTo>
                  <a:cubicBezTo>
                    <a:pt x="49" y="1046"/>
                    <a:pt x="48" y="1046"/>
                    <a:pt x="47" y="1046"/>
                  </a:cubicBezTo>
                  <a:close/>
                  <a:moveTo>
                    <a:pt x="1552" y="1045"/>
                  </a:moveTo>
                  <a:cubicBezTo>
                    <a:pt x="1551" y="1045"/>
                    <a:pt x="1550" y="1045"/>
                    <a:pt x="1549" y="1045"/>
                  </a:cubicBezTo>
                  <a:cubicBezTo>
                    <a:pt x="1543" y="1043"/>
                    <a:pt x="1541" y="1037"/>
                    <a:pt x="1542" y="1032"/>
                  </a:cubicBezTo>
                  <a:cubicBezTo>
                    <a:pt x="1550" y="1007"/>
                    <a:pt x="1557" y="981"/>
                    <a:pt x="1562" y="956"/>
                  </a:cubicBezTo>
                  <a:cubicBezTo>
                    <a:pt x="1563" y="950"/>
                    <a:pt x="1568" y="947"/>
                    <a:pt x="1574" y="948"/>
                  </a:cubicBezTo>
                  <a:cubicBezTo>
                    <a:pt x="1579" y="949"/>
                    <a:pt x="1583" y="954"/>
                    <a:pt x="1582" y="960"/>
                  </a:cubicBezTo>
                  <a:cubicBezTo>
                    <a:pt x="1576" y="986"/>
                    <a:pt x="1569" y="1012"/>
                    <a:pt x="1561" y="1038"/>
                  </a:cubicBezTo>
                  <a:cubicBezTo>
                    <a:pt x="1560" y="1042"/>
                    <a:pt x="1556" y="1045"/>
                    <a:pt x="1552" y="1045"/>
                  </a:cubicBezTo>
                  <a:close/>
                  <a:moveTo>
                    <a:pt x="15" y="890"/>
                  </a:moveTo>
                  <a:cubicBezTo>
                    <a:pt x="9" y="890"/>
                    <a:pt x="5" y="886"/>
                    <a:pt x="5" y="881"/>
                  </a:cubicBezTo>
                  <a:cubicBezTo>
                    <a:pt x="2" y="854"/>
                    <a:pt x="1" y="827"/>
                    <a:pt x="0" y="800"/>
                  </a:cubicBezTo>
                  <a:cubicBezTo>
                    <a:pt x="0" y="794"/>
                    <a:pt x="5" y="790"/>
                    <a:pt x="10" y="790"/>
                  </a:cubicBezTo>
                  <a:cubicBezTo>
                    <a:pt x="10" y="790"/>
                    <a:pt x="10" y="790"/>
                    <a:pt x="10" y="790"/>
                  </a:cubicBezTo>
                  <a:cubicBezTo>
                    <a:pt x="16" y="790"/>
                    <a:pt x="20" y="794"/>
                    <a:pt x="20" y="800"/>
                  </a:cubicBezTo>
                  <a:cubicBezTo>
                    <a:pt x="21" y="826"/>
                    <a:pt x="22" y="853"/>
                    <a:pt x="24" y="879"/>
                  </a:cubicBezTo>
                  <a:cubicBezTo>
                    <a:pt x="25" y="884"/>
                    <a:pt x="21" y="889"/>
                    <a:pt x="16" y="890"/>
                  </a:cubicBezTo>
                  <a:lnTo>
                    <a:pt x="15" y="890"/>
                  </a:lnTo>
                  <a:close/>
                  <a:moveTo>
                    <a:pt x="1584" y="889"/>
                  </a:moveTo>
                  <a:cubicBezTo>
                    <a:pt x="1583" y="889"/>
                    <a:pt x="1583" y="889"/>
                    <a:pt x="1583" y="889"/>
                  </a:cubicBezTo>
                  <a:cubicBezTo>
                    <a:pt x="1577" y="888"/>
                    <a:pt x="1573" y="883"/>
                    <a:pt x="1574" y="878"/>
                  </a:cubicBezTo>
                  <a:cubicBezTo>
                    <a:pt x="1576" y="852"/>
                    <a:pt x="1578" y="825"/>
                    <a:pt x="1578" y="799"/>
                  </a:cubicBezTo>
                  <a:cubicBezTo>
                    <a:pt x="1578" y="797"/>
                    <a:pt x="1578" y="797"/>
                    <a:pt x="1578" y="797"/>
                  </a:cubicBezTo>
                  <a:cubicBezTo>
                    <a:pt x="1578" y="792"/>
                    <a:pt x="1582" y="787"/>
                    <a:pt x="1588" y="787"/>
                  </a:cubicBezTo>
                  <a:cubicBezTo>
                    <a:pt x="1593" y="787"/>
                    <a:pt x="1598" y="792"/>
                    <a:pt x="1598" y="797"/>
                  </a:cubicBezTo>
                  <a:cubicBezTo>
                    <a:pt x="1598" y="799"/>
                    <a:pt x="1598" y="799"/>
                    <a:pt x="1598" y="799"/>
                  </a:cubicBezTo>
                  <a:cubicBezTo>
                    <a:pt x="1598" y="826"/>
                    <a:pt x="1596" y="853"/>
                    <a:pt x="1594" y="880"/>
                  </a:cubicBezTo>
                  <a:cubicBezTo>
                    <a:pt x="1593" y="885"/>
                    <a:pt x="1589" y="889"/>
                    <a:pt x="1584" y="889"/>
                  </a:cubicBezTo>
                  <a:close/>
                  <a:moveTo>
                    <a:pt x="14" y="730"/>
                  </a:moveTo>
                  <a:cubicBezTo>
                    <a:pt x="13" y="730"/>
                    <a:pt x="13" y="730"/>
                    <a:pt x="13" y="730"/>
                  </a:cubicBezTo>
                  <a:cubicBezTo>
                    <a:pt x="8" y="730"/>
                    <a:pt x="4" y="725"/>
                    <a:pt x="4" y="719"/>
                  </a:cubicBezTo>
                  <a:cubicBezTo>
                    <a:pt x="7" y="692"/>
                    <a:pt x="11" y="665"/>
                    <a:pt x="16" y="639"/>
                  </a:cubicBezTo>
                  <a:cubicBezTo>
                    <a:pt x="18" y="634"/>
                    <a:pt x="23" y="630"/>
                    <a:pt x="28" y="631"/>
                  </a:cubicBezTo>
                  <a:cubicBezTo>
                    <a:pt x="34" y="632"/>
                    <a:pt x="37" y="638"/>
                    <a:pt x="36" y="643"/>
                  </a:cubicBezTo>
                  <a:cubicBezTo>
                    <a:pt x="31" y="669"/>
                    <a:pt x="27" y="695"/>
                    <a:pt x="24" y="721"/>
                  </a:cubicBezTo>
                  <a:cubicBezTo>
                    <a:pt x="24" y="726"/>
                    <a:pt x="19" y="730"/>
                    <a:pt x="14" y="730"/>
                  </a:cubicBezTo>
                  <a:close/>
                  <a:moveTo>
                    <a:pt x="1584" y="727"/>
                  </a:moveTo>
                  <a:cubicBezTo>
                    <a:pt x="1578" y="727"/>
                    <a:pt x="1574" y="724"/>
                    <a:pt x="1574" y="718"/>
                  </a:cubicBezTo>
                  <a:cubicBezTo>
                    <a:pt x="1571" y="692"/>
                    <a:pt x="1567" y="666"/>
                    <a:pt x="1562" y="641"/>
                  </a:cubicBezTo>
                  <a:cubicBezTo>
                    <a:pt x="1560" y="635"/>
                    <a:pt x="1564" y="630"/>
                    <a:pt x="1569" y="629"/>
                  </a:cubicBezTo>
                  <a:cubicBezTo>
                    <a:pt x="1575" y="628"/>
                    <a:pt x="1580" y="631"/>
                    <a:pt x="1581" y="637"/>
                  </a:cubicBezTo>
                  <a:cubicBezTo>
                    <a:pt x="1587" y="663"/>
                    <a:pt x="1591" y="690"/>
                    <a:pt x="1593" y="716"/>
                  </a:cubicBezTo>
                  <a:cubicBezTo>
                    <a:pt x="1594" y="722"/>
                    <a:pt x="1590" y="727"/>
                    <a:pt x="1585" y="727"/>
                  </a:cubicBezTo>
                  <a:lnTo>
                    <a:pt x="1584" y="727"/>
                  </a:lnTo>
                  <a:close/>
                  <a:moveTo>
                    <a:pt x="46" y="574"/>
                  </a:moveTo>
                  <a:cubicBezTo>
                    <a:pt x="45" y="574"/>
                    <a:pt x="44" y="574"/>
                    <a:pt x="43" y="573"/>
                  </a:cubicBezTo>
                  <a:cubicBezTo>
                    <a:pt x="38" y="572"/>
                    <a:pt x="35" y="566"/>
                    <a:pt x="37" y="561"/>
                  </a:cubicBezTo>
                  <a:cubicBezTo>
                    <a:pt x="45" y="535"/>
                    <a:pt x="54" y="510"/>
                    <a:pt x="65" y="485"/>
                  </a:cubicBezTo>
                  <a:cubicBezTo>
                    <a:pt x="67" y="480"/>
                    <a:pt x="73" y="477"/>
                    <a:pt x="78" y="480"/>
                  </a:cubicBezTo>
                  <a:cubicBezTo>
                    <a:pt x="83" y="482"/>
                    <a:pt x="85" y="488"/>
                    <a:pt x="83" y="493"/>
                  </a:cubicBezTo>
                  <a:cubicBezTo>
                    <a:pt x="73" y="517"/>
                    <a:pt x="63" y="542"/>
                    <a:pt x="56" y="567"/>
                  </a:cubicBezTo>
                  <a:cubicBezTo>
                    <a:pt x="54" y="571"/>
                    <a:pt x="50" y="574"/>
                    <a:pt x="46" y="574"/>
                  </a:cubicBezTo>
                  <a:close/>
                  <a:moveTo>
                    <a:pt x="1551" y="571"/>
                  </a:moveTo>
                  <a:cubicBezTo>
                    <a:pt x="1547" y="571"/>
                    <a:pt x="1543" y="569"/>
                    <a:pt x="1542" y="564"/>
                  </a:cubicBezTo>
                  <a:cubicBezTo>
                    <a:pt x="1534" y="539"/>
                    <a:pt x="1525" y="514"/>
                    <a:pt x="1514" y="490"/>
                  </a:cubicBezTo>
                  <a:cubicBezTo>
                    <a:pt x="1512" y="485"/>
                    <a:pt x="1514" y="479"/>
                    <a:pt x="1519" y="477"/>
                  </a:cubicBezTo>
                  <a:cubicBezTo>
                    <a:pt x="1524" y="475"/>
                    <a:pt x="1530" y="477"/>
                    <a:pt x="1533" y="482"/>
                  </a:cubicBezTo>
                  <a:cubicBezTo>
                    <a:pt x="1543" y="507"/>
                    <a:pt x="1553" y="533"/>
                    <a:pt x="1561" y="558"/>
                  </a:cubicBezTo>
                  <a:cubicBezTo>
                    <a:pt x="1562" y="564"/>
                    <a:pt x="1560" y="569"/>
                    <a:pt x="1554" y="571"/>
                  </a:cubicBezTo>
                  <a:cubicBezTo>
                    <a:pt x="1553" y="571"/>
                    <a:pt x="1552" y="571"/>
                    <a:pt x="1551" y="571"/>
                  </a:cubicBezTo>
                  <a:close/>
                  <a:moveTo>
                    <a:pt x="109" y="427"/>
                  </a:moveTo>
                  <a:cubicBezTo>
                    <a:pt x="107" y="427"/>
                    <a:pt x="106" y="427"/>
                    <a:pt x="104" y="426"/>
                  </a:cubicBezTo>
                  <a:cubicBezTo>
                    <a:pt x="99" y="423"/>
                    <a:pt x="98" y="417"/>
                    <a:pt x="100" y="412"/>
                  </a:cubicBezTo>
                  <a:cubicBezTo>
                    <a:pt x="113" y="389"/>
                    <a:pt x="128" y="366"/>
                    <a:pt x="143" y="344"/>
                  </a:cubicBezTo>
                  <a:cubicBezTo>
                    <a:pt x="146" y="339"/>
                    <a:pt x="152" y="338"/>
                    <a:pt x="157" y="341"/>
                  </a:cubicBezTo>
                  <a:cubicBezTo>
                    <a:pt x="161" y="344"/>
                    <a:pt x="163" y="350"/>
                    <a:pt x="159" y="355"/>
                  </a:cubicBezTo>
                  <a:cubicBezTo>
                    <a:pt x="144" y="377"/>
                    <a:pt x="130" y="399"/>
                    <a:pt x="118" y="422"/>
                  </a:cubicBezTo>
                  <a:cubicBezTo>
                    <a:pt x="116" y="425"/>
                    <a:pt x="112" y="427"/>
                    <a:pt x="109" y="427"/>
                  </a:cubicBezTo>
                  <a:close/>
                  <a:moveTo>
                    <a:pt x="1488" y="425"/>
                  </a:moveTo>
                  <a:cubicBezTo>
                    <a:pt x="1484" y="425"/>
                    <a:pt x="1481" y="423"/>
                    <a:pt x="1479" y="420"/>
                  </a:cubicBezTo>
                  <a:cubicBezTo>
                    <a:pt x="1466" y="397"/>
                    <a:pt x="1452" y="374"/>
                    <a:pt x="1437" y="353"/>
                  </a:cubicBezTo>
                  <a:cubicBezTo>
                    <a:pt x="1434" y="348"/>
                    <a:pt x="1435" y="342"/>
                    <a:pt x="1440" y="339"/>
                  </a:cubicBezTo>
                  <a:cubicBezTo>
                    <a:pt x="1444" y="336"/>
                    <a:pt x="1451" y="337"/>
                    <a:pt x="1454" y="341"/>
                  </a:cubicBezTo>
                  <a:cubicBezTo>
                    <a:pt x="1469" y="363"/>
                    <a:pt x="1484" y="387"/>
                    <a:pt x="1497" y="410"/>
                  </a:cubicBezTo>
                  <a:cubicBezTo>
                    <a:pt x="1499" y="415"/>
                    <a:pt x="1498" y="421"/>
                    <a:pt x="1493" y="424"/>
                  </a:cubicBezTo>
                  <a:cubicBezTo>
                    <a:pt x="1491" y="424"/>
                    <a:pt x="1490" y="425"/>
                    <a:pt x="1488" y="425"/>
                  </a:cubicBezTo>
                  <a:close/>
                  <a:moveTo>
                    <a:pt x="200" y="296"/>
                  </a:moveTo>
                  <a:cubicBezTo>
                    <a:pt x="198" y="296"/>
                    <a:pt x="195" y="295"/>
                    <a:pt x="194" y="294"/>
                  </a:cubicBezTo>
                  <a:cubicBezTo>
                    <a:pt x="189" y="290"/>
                    <a:pt x="189" y="284"/>
                    <a:pt x="192" y="280"/>
                  </a:cubicBezTo>
                  <a:cubicBezTo>
                    <a:pt x="210" y="259"/>
                    <a:pt x="229" y="239"/>
                    <a:pt x="248" y="221"/>
                  </a:cubicBezTo>
                  <a:cubicBezTo>
                    <a:pt x="252" y="217"/>
                    <a:pt x="258" y="217"/>
                    <a:pt x="262" y="221"/>
                  </a:cubicBezTo>
                  <a:cubicBezTo>
                    <a:pt x="266" y="225"/>
                    <a:pt x="266" y="232"/>
                    <a:pt x="262" y="235"/>
                  </a:cubicBezTo>
                  <a:cubicBezTo>
                    <a:pt x="243" y="253"/>
                    <a:pt x="225" y="273"/>
                    <a:pt x="208" y="293"/>
                  </a:cubicBezTo>
                  <a:cubicBezTo>
                    <a:pt x="206" y="295"/>
                    <a:pt x="203" y="296"/>
                    <a:pt x="200" y="296"/>
                  </a:cubicBezTo>
                  <a:close/>
                  <a:moveTo>
                    <a:pt x="1396" y="294"/>
                  </a:moveTo>
                  <a:cubicBezTo>
                    <a:pt x="1394" y="294"/>
                    <a:pt x="1391" y="293"/>
                    <a:pt x="1389" y="291"/>
                  </a:cubicBezTo>
                  <a:cubicBezTo>
                    <a:pt x="1372" y="271"/>
                    <a:pt x="1353" y="252"/>
                    <a:pt x="1334" y="234"/>
                  </a:cubicBezTo>
                  <a:cubicBezTo>
                    <a:pt x="1330" y="230"/>
                    <a:pt x="1330" y="223"/>
                    <a:pt x="1334" y="219"/>
                  </a:cubicBezTo>
                  <a:cubicBezTo>
                    <a:pt x="1338" y="215"/>
                    <a:pt x="1344" y="215"/>
                    <a:pt x="1348" y="219"/>
                  </a:cubicBezTo>
                  <a:cubicBezTo>
                    <a:pt x="1368" y="238"/>
                    <a:pt x="1387" y="257"/>
                    <a:pt x="1404" y="278"/>
                  </a:cubicBezTo>
                  <a:cubicBezTo>
                    <a:pt x="1408" y="282"/>
                    <a:pt x="1407" y="288"/>
                    <a:pt x="1403" y="292"/>
                  </a:cubicBezTo>
                  <a:cubicBezTo>
                    <a:pt x="1401" y="293"/>
                    <a:pt x="1399" y="294"/>
                    <a:pt x="1396" y="294"/>
                  </a:cubicBezTo>
                  <a:close/>
                  <a:moveTo>
                    <a:pt x="315" y="186"/>
                  </a:moveTo>
                  <a:cubicBezTo>
                    <a:pt x="313" y="186"/>
                    <a:pt x="310" y="185"/>
                    <a:pt x="308" y="182"/>
                  </a:cubicBezTo>
                  <a:cubicBezTo>
                    <a:pt x="304" y="178"/>
                    <a:pt x="305" y="172"/>
                    <a:pt x="309" y="168"/>
                  </a:cubicBezTo>
                  <a:cubicBezTo>
                    <a:pt x="331" y="152"/>
                    <a:pt x="353" y="136"/>
                    <a:pt x="376" y="122"/>
                  </a:cubicBezTo>
                  <a:cubicBezTo>
                    <a:pt x="380" y="119"/>
                    <a:pt x="386" y="120"/>
                    <a:pt x="389" y="125"/>
                  </a:cubicBezTo>
                  <a:cubicBezTo>
                    <a:pt x="392" y="130"/>
                    <a:pt x="391" y="136"/>
                    <a:pt x="386" y="139"/>
                  </a:cubicBezTo>
                  <a:cubicBezTo>
                    <a:pt x="364" y="153"/>
                    <a:pt x="342" y="168"/>
                    <a:pt x="322" y="184"/>
                  </a:cubicBezTo>
                  <a:cubicBezTo>
                    <a:pt x="320" y="185"/>
                    <a:pt x="318" y="186"/>
                    <a:pt x="315" y="186"/>
                  </a:cubicBezTo>
                  <a:close/>
                  <a:moveTo>
                    <a:pt x="1281" y="184"/>
                  </a:moveTo>
                  <a:cubicBezTo>
                    <a:pt x="1279" y="184"/>
                    <a:pt x="1276" y="184"/>
                    <a:pt x="1275" y="182"/>
                  </a:cubicBezTo>
                  <a:cubicBezTo>
                    <a:pt x="1254" y="166"/>
                    <a:pt x="1232" y="151"/>
                    <a:pt x="1210" y="137"/>
                  </a:cubicBezTo>
                  <a:cubicBezTo>
                    <a:pt x="1205" y="134"/>
                    <a:pt x="1204" y="128"/>
                    <a:pt x="1207" y="124"/>
                  </a:cubicBezTo>
                  <a:cubicBezTo>
                    <a:pt x="1209" y="119"/>
                    <a:pt x="1216" y="117"/>
                    <a:pt x="1220" y="120"/>
                  </a:cubicBezTo>
                  <a:cubicBezTo>
                    <a:pt x="1243" y="135"/>
                    <a:pt x="1265" y="150"/>
                    <a:pt x="1287" y="167"/>
                  </a:cubicBezTo>
                  <a:cubicBezTo>
                    <a:pt x="1291" y="170"/>
                    <a:pt x="1292" y="176"/>
                    <a:pt x="1289" y="181"/>
                  </a:cubicBezTo>
                  <a:cubicBezTo>
                    <a:pt x="1287" y="183"/>
                    <a:pt x="1284" y="184"/>
                    <a:pt x="1281" y="184"/>
                  </a:cubicBezTo>
                  <a:close/>
                  <a:moveTo>
                    <a:pt x="451" y="101"/>
                  </a:moveTo>
                  <a:cubicBezTo>
                    <a:pt x="447" y="101"/>
                    <a:pt x="443" y="99"/>
                    <a:pt x="442" y="96"/>
                  </a:cubicBezTo>
                  <a:cubicBezTo>
                    <a:pt x="439" y="91"/>
                    <a:pt x="441" y="85"/>
                    <a:pt x="446" y="82"/>
                  </a:cubicBezTo>
                  <a:cubicBezTo>
                    <a:pt x="470" y="70"/>
                    <a:pt x="495" y="60"/>
                    <a:pt x="521" y="50"/>
                  </a:cubicBezTo>
                  <a:cubicBezTo>
                    <a:pt x="526" y="48"/>
                    <a:pt x="531" y="51"/>
                    <a:pt x="533" y="56"/>
                  </a:cubicBezTo>
                  <a:cubicBezTo>
                    <a:pt x="535" y="61"/>
                    <a:pt x="533" y="67"/>
                    <a:pt x="527" y="69"/>
                  </a:cubicBezTo>
                  <a:cubicBezTo>
                    <a:pt x="503" y="78"/>
                    <a:pt x="479" y="89"/>
                    <a:pt x="455" y="100"/>
                  </a:cubicBezTo>
                  <a:cubicBezTo>
                    <a:pt x="454" y="101"/>
                    <a:pt x="452" y="101"/>
                    <a:pt x="451" y="101"/>
                  </a:cubicBezTo>
                  <a:close/>
                  <a:moveTo>
                    <a:pt x="1145" y="100"/>
                  </a:moveTo>
                  <a:cubicBezTo>
                    <a:pt x="1144" y="100"/>
                    <a:pt x="1142" y="100"/>
                    <a:pt x="1141" y="99"/>
                  </a:cubicBezTo>
                  <a:cubicBezTo>
                    <a:pt x="1117" y="88"/>
                    <a:pt x="1093" y="77"/>
                    <a:pt x="1068" y="68"/>
                  </a:cubicBezTo>
                  <a:cubicBezTo>
                    <a:pt x="1063" y="66"/>
                    <a:pt x="1060" y="60"/>
                    <a:pt x="1062" y="55"/>
                  </a:cubicBezTo>
                  <a:cubicBezTo>
                    <a:pt x="1064" y="50"/>
                    <a:pt x="1070" y="47"/>
                    <a:pt x="1075" y="49"/>
                  </a:cubicBezTo>
                  <a:cubicBezTo>
                    <a:pt x="1100" y="59"/>
                    <a:pt x="1125" y="69"/>
                    <a:pt x="1150" y="81"/>
                  </a:cubicBezTo>
                  <a:cubicBezTo>
                    <a:pt x="1155" y="84"/>
                    <a:pt x="1157" y="90"/>
                    <a:pt x="1154" y="95"/>
                  </a:cubicBezTo>
                  <a:cubicBezTo>
                    <a:pt x="1152" y="98"/>
                    <a:pt x="1149" y="100"/>
                    <a:pt x="1145" y="100"/>
                  </a:cubicBezTo>
                  <a:close/>
                  <a:moveTo>
                    <a:pt x="600" y="46"/>
                  </a:moveTo>
                  <a:cubicBezTo>
                    <a:pt x="596" y="46"/>
                    <a:pt x="592" y="43"/>
                    <a:pt x="591" y="38"/>
                  </a:cubicBezTo>
                  <a:cubicBezTo>
                    <a:pt x="589" y="33"/>
                    <a:pt x="592" y="27"/>
                    <a:pt x="598" y="26"/>
                  </a:cubicBezTo>
                  <a:cubicBezTo>
                    <a:pt x="624" y="19"/>
                    <a:pt x="650" y="14"/>
                    <a:pt x="677" y="10"/>
                  </a:cubicBezTo>
                  <a:cubicBezTo>
                    <a:pt x="682" y="9"/>
                    <a:pt x="687" y="13"/>
                    <a:pt x="688" y="18"/>
                  </a:cubicBezTo>
                  <a:cubicBezTo>
                    <a:pt x="689" y="23"/>
                    <a:pt x="685" y="29"/>
                    <a:pt x="680" y="29"/>
                  </a:cubicBezTo>
                  <a:cubicBezTo>
                    <a:pt x="654" y="33"/>
                    <a:pt x="628" y="39"/>
                    <a:pt x="603" y="45"/>
                  </a:cubicBezTo>
                  <a:cubicBezTo>
                    <a:pt x="602" y="46"/>
                    <a:pt x="601" y="46"/>
                    <a:pt x="600" y="46"/>
                  </a:cubicBezTo>
                  <a:close/>
                  <a:moveTo>
                    <a:pt x="995" y="45"/>
                  </a:moveTo>
                  <a:cubicBezTo>
                    <a:pt x="995" y="45"/>
                    <a:pt x="994" y="45"/>
                    <a:pt x="993" y="45"/>
                  </a:cubicBezTo>
                  <a:cubicBezTo>
                    <a:pt x="968" y="38"/>
                    <a:pt x="942" y="33"/>
                    <a:pt x="916" y="29"/>
                  </a:cubicBezTo>
                  <a:cubicBezTo>
                    <a:pt x="910" y="28"/>
                    <a:pt x="906" y="23"/>
                    <a:pt x="907" y="18"/>
                  </a:cubicBezTo>
                  <a:cubicBezTo>
                    <a:pt x="908" y="12"/>
                    <a:pt x="913" y="8"/>
                    <a:pt x="919" y="9"/>
                  </a:cubicBezTo>
                  <a:cubicBezTo>
                    <a:pt x="945" y="13"/>
                    <a:pt x="972" y="19"/>
                    <a:pt x="998" y="25"/>
                  </a:cubicBezTo>
                  <a:cubicBezTo>
                    <a:pt x="1003" y="27"/>
                    <a:pt x="1007" y="32"/>
                    <a:pt x="1005" y="37"/>
                  </a:cubicBezTo>
                  <a:cubicBezTo>
                    <a:pt x="1004" y="42"/>
                    <a:pt x="1000" y="45"/>
                    <a:pt x="995" y="45"/>
                  </a:cubicBezTo>
                  <a:close/>
                  <a:moveTo>
                    <a:pt x="758" y="21"/>
                  </a:moveTo>
                  <a:cubicBezTo>
                    <a:pt x="753" y="21"/>
                    <a:pt x="748" y="17"/>
                    <a:pt x="748" y="12"/>
                  </a:cubicBezTo>
                  <a:cubicBezTo>
                    <a:pt x="748" y="6"/>
                    <a:pt x="752" y="2"/>
                    <a:pt x="757" y="1"/>
                  </a:cubicBezTo>
                  <a:cubicBezTo>
                    <a:pt x="784" y="0"/>
                    <a:pt x="811" y="0"/>
                    <a:pt x="838" y="1"/>
                  </a:cubicBezTo>
                  <a:cubicBezTo>
                    <a:pt x="844" y="2"/>
                    <a:pt x="848" y="6"/>
                    <a:pt x="848" y="12"/>
                  </a:cubicBezTo>
                  <a:cubicBezTo>
                    <a:pt x="847" y="17"/>
                    <a:pt x="843" y="22"/>
                    <a:pt x="837" y="21"/>
                  </a:cubicBezTo>
                  <a:cubicBezTo>
                    <a:pt x="811" y="20"/>
                    <a:pt x="784" y="20"/>
                    <a:pt x="758" y="21"/>
                  </a:cubicBezTo>
                  <a:close/>
                </a:path>
              </a:pathLst>
            </a:custGeom>
            <a:solidFill>
              <a:srgbClr val="FFC000"/>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1" name="Oval 50"/>
            <p:cNvSpPr>
              <a:spLocks noChangeArrowheads="1"/>
            </p:cNvSpPr>
            <p:nvPr/>
          </p:nvSpPr>
          <p:spPr bwMode="auto">
            <a:xfrm>
              <a:off x="4378042" y="5054831"/>
              <a:ext cx="2073439" cy="92564"/>
            </a:xfrm>
            <a:prstGeom prst="ellipse">
              <a:avLst/>
            </a:pr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2" name="Freeform 51"/>
            <p:cNvSpPr>
              <a:spLocks/>
            </p:cNvSpPr>
            <p:nvPr/>
          </p:nvSpPr>
          <p:spPr bwMode="auto">
            <a:xfrm>
              <a:off x="6002951" y="4381427"/>
              <a:ext cx="150418" cy="115705"/>
            </a:xfrm>
            <a:custGeom>
              <a:avLst/>
              <a:gdLst>
                <a:gd name="T0" fmla="*/ 0 w 65"/>
                <a:gd name="T1" fmla="*/ 16 h 50"/>
                <a:gd name="T2" fmla="*/ 31 w 65"/>
                <a:gd name="T3" fmla="*/ 0 h 50"/>
                <a:gd name="T4" fmla="*/ 65 w 65"/>
                <a:gd name="T5" fmla="*/ 33 h 50"/>
                <a:gd name="T6" fmla="*/ 65 w 65"/>
                <a:gd name="T7" fmla="*/ 47 h 50"/>
                <a:gd name="T8" fmla="*/ 58 w 65"/>
                <a:gd name="T9" fmla="*/ 50 h 50"/>
                <a:gd name="T10" fmla="*/ 11 w 65"/>
                <a:gd name="T11" fmla="*/ 34 h 50"/>
                <a:gd name="T12" fmla="*/ 0 w 65"/>
                <a:gd name="T13" fmla="*/ 16 h 50"/>
              </a:gdLst>
              <a:ahLst/>
              <a:cxnLst>
                <a:cxn ang="0">
                  <a:pos x="T0" y="T1"/>
                </a:cxn>
                <a:cxn ang="0">
                  <a:pos x="T2" y="T3"/>
                </a:cxn>
                <a:cxn ang="0">
                  <a:pos x="T4" y="T5"/>
                </a:cxn>
                <a:cxn ang="0">
                  <a:pos x="T6" y="T7"/>
                </a:cxn>
                <a:cxn ang="0">
                  <a:pos x="T8" y="T9"/>
                </a:cxn>
                <a:cxn ang="0">
                  <a:pos x="T10" y="T11"/>
                </a:cxn>
                <a:cxn ang="0">
                  <a:pos x="T12" y="T13"/>
                </a:cxn>
              </a:cxnLst>
              <a:rect l="0" t="0" r="r" b="b"/>
              <a:pathLst>
                <a:path w="65" h="50">
                  <a:moveTo>
                    <a:pt x="0" y="16"/>
                  </a:moveTo>
                  <a:lnTo>
                    <a:pt x="31" y="0"/>
                  </a:lnTo>
                  <a:lnTo>
                    <a:pt x="65" y="33"/>
                  </a:lnTo>
                  <a:lnTo>
                    <a:pt x="65" y="47"/>
                  </a:lnTo>
                  <a:lnTo>
                    <a:pt x="58" y="50"/>
                  </a:lnTo>
                  <a:lnTo>
                    <a:pt x="11" y="34"/>
                  </a:lnTo>
                  <a:lnTo>
                    <a:pt x="0" y="16"/>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3" name="Freeform 52"/>
            <p:cNvSpPr>
              <a:spLocks/>
            </p:cNvSpPr>
            <p:nvPr/>
          </p:nvSpPr>
          <p:spPr bwMode="auto">
            <a:xfrm>
              <a:off x="5417483" y="3666368"/>
              <a:ext cx="657206" cy="768283"/>
            </a:xfrm>
            <a:custGeom>
              <a:avLst/>
              <a:gdLst>
                <a:gd name="T0" fmla="*/ 0 w 284"/>
                <a:gd name="T1" fmla="*/ 25 h 332"/>
                <a:gd name="T2" fmla="*/ 257 w 284"/>
                <a:gd name="T3" fmla="*/ 332 h 332"/>
                <a:gd name="T4" fmla="*/ 284 w 284"/>
                <a:gd name="T5" fmla="*/ 310 h 332"/>
                <a:gd name="T6" fmla="*/ 62 w 284"/>
                <a:gd name="T7" fmla="*/ 0 h 332"/>
                <a:gd name="T8" fmla="*/ 0 w 284"/>
                <a:gd name="T9" fmla="*/ 25 h 332"/>
              </a:gdLst>
              <a:ahLst/>
              <a:cxnLst>
                <a:cxn ang="0">
                  <a:pos x="T0" y="T1"/>
                </a:cxn>
                <a:cxn ang="0">
                  <a:pos x="T2" y="T3"/>
                </a:cxn>
                <a:cxn ang="0">
                  <a:pos x="T4" y="T5"/>
                </a:cxn>
                <a:cxn ang="0">
                  <a:pos x="T6" y="T7"/>
                </a:cxn>
                <a:cxn ang="0">
                  <a:pos x="T8" y="T9"/>
                </a:cxn>
              </a:cxnLst>
              <a:rect l="0" t="0" r="r" b="b"/>
              <a:pathLst>
                <a:path w="284" h="332">
                  <a:moveTo>
                    <a:pt x="0" y="25"/>
                  </a:moveTo>
                  <a:lnTo>
                    <a:pt x="257" y="332"/>
                  </a:lnTo>
                  <a:lnTo>
                    <a:pt x="284" y="310"/>
                  </a:lnTo>
                  <a:lnTo>
                    <a:pt x="62" y="0"/>
                  </a:lnTo>
                  <a:lnTo>
                    <a:pt x="0" y="25"/>
                  </a:lnTo>
                  <a:close/>
                </a:path>
              </a:pathLst>
            </a:custGeom>
            <a:solidFill>
              <a:srgbClr val="5B9BD5"/>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4" name="Freeform 53"/>
            <p:cNvSpPr>
              <a:spLocks/>
            </p:cNvSpPr>
            <p:nvPr/>
          </p:nvSpPr>
          <p:spPr bwMode="auto">
            <a:xfrm>
              <a:off x="5259717" y="3670996"/>
              <a:ext cx="155046" cy="978868"/>
            </a:xfrm>
            <a:custGeom>
              <a:avLst/>
              <a:gdLst>
                <a:gd name="T0" fmla="*/ 67 w 67"/>
                <a:gd name="T1" fmla="*/ 423 h 423"/>
                <a:gd name="T2" fmla="*/ 67 w 67"/>
                <a:gd name="T3" fmla="*/ 28 h 423"/>
                <a:gd name="T4" fmla="*/ 0 w 67"/>
                <a:gd name="T5" fmla="*/ 0 h 423"/>
                <a:gd name="T6" fmla="*/ 32 w 67"/>
                <a:gd name="T7" fmla="*/ 423 h 423"/>
                <a:gd name="T8" fmla="*/ 67 w 67"/>
                <a:gd name="T9" fmla="*/ 423 h 423"/>
              </a:gdLst>
              <a:ahLst/>
              <a:cxnLst>
                <a:cxn ang="0">
                  <a:pos x="T0" y="T1"/>
                </a:cxn>
                <a:cxn ang="0">
                  <a:pos x="T2" y="T3"/>
                </a:cxn>
                <a:cxn ang="0">
                  <a:pos x="T4" y="T5"/>
                </a:cxn>
                <a:cxn ang="0">
                  <a:pos x="T6" y="T7"/>
                </a:cxn>
                <a:cxn ang="0">
                  <a:pos x="T8" y="T9"/>
                </a:cxn>
              </a:cxnLst>
              <a:rect l="0" t="0" r="r" b="b"/>
              <a:pathLst>
                <a:path w="67" h="423">
                  <a:moveTo>
                    <a:pt x="67" y="423"/>
                  </a:moveTo>
                  <a:lnTo>
                    <a:pt x="67" y="28"/>
                  </a:lnTo>
                  <a:lnTo>
                    <a:pt x="0" y="0"/>
                  </a:lnTo>
                  <a:lnTo>
                    <a:pt x="32" y="423"/>
                  </a:lnTo>
                  <a:lnTo>
                    <a:pt x="67" y="423"/>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5" name="Freeform 54"/>
            <p:cNvSpPr>
              <a:spLocks/>
            </p:cNvSpPr>
            <p:nvPr/>
          </p:nvSpPr>
          <p:spPr bwMode="auto">
            <a:xfrm>
              <a:off x="4739042" y="3080899"/>
              <a:ext cx="32397" cy="94879"/>
            </a:xfrm>
            <a:custGeom>
              <a:avLst/>
              <a:gdLst>
                <a:gd name="T0" fmla="*/ 9 w 14"/>
                <a:gd name="T1" fmla="*/ 0 h 41"/>
                <a:gd name="T2" fmla="*/ 0 w 14"/>
                <a:gd name="T3" fmla="*/ 40 h 41"/>
                <a:gd name="T4" fmla="*/ 5 w 14"/>
                <a:gd name="T5" fmla="*/ 41 h 41"/>
                <a:gd name="T6" fmla="*/ 14 w 14"/>
                <a:gd name="T7" fmla="*/ 1 h 41"/>
                <a:gd name="T8" fmla="*/ 9 w 14"/>
                <a:gd name="T9" fmla="*/ 0 h 41"/>
              </a:gdLst>
              <a:ahLst/>
              <a:cxnLst>
                <a:cxn ang="0">
                  <a:pos x="T0" y="T1"/>
                </a:cxn>
                <a:cxn ang="0">
                  <a:pos x="T2" y="T3"/>
                </a:cxn>
                <a:cxn ang="0">
                  <a:pos x="T4" y="T5"/>
                </a:cxn>
                <a:cxn ang="0">
                  <a:pos x="T6" y="T7"/>
                </a:cxn>
                <a:cxn ang="0">
                  <a:pos x="T8" y="T9"/>
                </a:cxn>
              </a:cxnLst>
              <a:rect l="0" t="0" r="r" b="b"/>
              <a:pathLst>
                <a:path w="14" h="41">
                  <a:moveTo>
                    <a:pt x="9" y="0"/>
                  </a:moveTo>
                  <a:lnTo>
                    <a:pt x="0" y="40"/>
                  </a:lnTo>
                  <a:lnTo>
                    <a:pt x="5" y="41"/>
                  </a:lnTo>
                  <a:lnTo>
                    <a:pt x="14" y="1"/>
                  </a:lnTo>
                  <a:lnTo>
                    <a:pt x="9"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6" name="Freeform 55"/>
            <p:cNvSpPr>
              <a:spLocks/>
            </p:cNvSpPr>
            <p:nvPr/>
          </p:nvSpPr>
          <p:spPr bwMode="auto">
            <a:xfrm>
              <a:off x="6060397" y="3080899"/>
              <a:ext cx="30084" cy="94879"/>
            </a:xfrm>
            <a:custGeom>
              <a:avLst/>
              <a:gdLst>
                <a:gd name="T0" fmla="*/ 5 w 13"/>
                <a:gd name="T1" fmla="*/ 0 h 41"/>
                <a:gd name="T2" fmla="*/ 13 w 13"/>
                <a:gd name="T3" fmla="*/ 40 h 41"/>
                <a:gd name="T4" fmla="*/ 8 w 13"/>
                <a:gd name="T5" fmla="*/ 41 h 41"/>
                <a:gd name="T6" fmla="*/ 0 w 13"/>
                <a:gd name="T7" fmla="*/ 1 h 41"/>
                <a:gd name="T8" fmla="*/ 5 w 13"/>
                <a:gd name="T9" fmla="*/ 0 h 41"/>
              </a:gdLst>
              <a:ahLst/>
              <a:cxnLst>
                <a:cxn ang="0">
                  <a:pos x="T0" y="T1"/>
                </a:cxn>
                <a:cxn ang="0">
                  <a:pos x="T2" y="T3"/>
                </a:cxn>
                <a:cxn ang="0">
                  <a:pos x="T4" y="T5"/>
                </a:cxn>
                <a:cxn ang="0">
                  <a:pos x="T6" y="T7"/>
                </a:cxn>
                <a:cxn ang="0">
                  <a:pos x="T8" y="T9"/>
                </a:cxn>
              </a:cxnLst>
              <a:rect l="0" t="0" r="r" b="b"/>
              <a:pathLst>
                <a:path w="13" h="41">
                  <a:moveTo>
                    <a:pt x="5" y="0"/>
                  </a:moveTo>
                  <a:lnTo>
                    <a:pt x="13" y="40"/>
                  </a:lnTo>
                  <a:lnTo>
                    <a:pt x="8" y="41"/>
                  </a:lnTo>
                  <a:lnTo>
                    <a:pt x="0" y="1"/>
                  </a:lnTo>
                  <a:lnTo>
                    <a:pt x="5"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7" name="Oval 28"/>
            <p:cNvSpPr>
              <a:spLocks noChangeArrowheads="1"/>
            </p:cNvSpPr>
            <p:nvPr/>
          </p:nvSpPr>
          <p:spPr bwMode="auto">
            <a:xfrm>
              <a:off x="5206492" y="4696145"/>
              <a:ext cx="416539" cy="416539"/>
            </a:xfrm>
            <a:prstGeom prst="ellipse">
              <a:avLst/>
            </a:prstGeom>
            <a:solidFill>
              <a:srgbClr val="FFC000"/>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8" name="Freeform 29"/>
            <p:cNvSpPr>
              <a:spLocks/>
            </p:cNvSpPr>
            <p:nvPr/>
          </p:nvSpPr>
          <p:spPr bwMode="auto">
            <a:xfrm>
              <a:off x="5206492" y="4883588"/>
              <a:ext cx="416539" cy="229097"/>
            </a:xfrm>
            <a:custGeom>
              <a:avLst/>
              <a:gdLst>
                <a:gd name="T0" fmla="*/ 192 w 383"/>
                <a:gd name="T1" fmla="*/ 210 h 210"/>
                <a:gd name="T2" fmla="*/ 383 w 383"/>
                <a:gd name="T3" fmla="*/ 18 h 210"/>
                <a:gd name="T4" fmla="*/ 382 w 383"/>
                <a:gd name="T5" fmla="*/ 0 h 210"/>
                <a:gd name="T6" fmla="*/ 192 w 383"/>
                <a:gd name="T7" fmla="*/ 173 h 210"/>
                <a:gd name="T8" fmla="*/ 1 w 383"/>
                <a:gd name="T9" fmla="*/ 0 h 210"/>
                <a:gd name="T10" fmla="*/ 0 w 383"/>
                <a:gd name="T11" fmla="*/ 18 h 210"/>
                <a:gd name="T12" fmla="*/ 192 w 383"/>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383" h="210">
                  <a:moveTo>
                    <a:pt x="192" y="210"/>
                  </a:moveTo>
                  <a:cubicBezTo>
                    <a:pt x="298" y="210"/>
                    <a:pt x="383" y="124"/>
                    <a:pt x="383" y="18"/>
                  </a:cubicBezTo>
                  <a:cubicBezTo>
                    <a:pt x="383" y="12"/>
                    <a:pt x="383" y="6"/>
                    <a:pt x="382" y="0"/>
                  </a:cubicBezTo>
                  <a:cubicBezTo>
                    <a:pt x="373" y="97"/>
                    <a:pt x="291" y="173"/>
                    <a:pt x="192" y="173"/>
                  </a:cubicBezTo>
                  <a:cubicBezTo>
                    <a:pt x="92" y="173"/>
                    <a:pt x="10" y="97"/>
                    <a:pt x="1" y="0"/>
                  </a:cubicBezTo>
                  <a:cubicBezTo>
                    <a:pt x="0" y="6"/>
                    <a:pt x="0" y="12"/>
                    <a:pt x="0" y="18"/>
                  </a:cubicBezTo>
                  <a:cubicBezTo>
                    <a:pt x="0" y="124"/>
                    <a:pt x="86" y="210"/>
                    <a:pt x="192" y="210"/>
                  </a:cubicBezTo>
                </a:path>
              </a:pathLst>
            </a:custGeom>
            <a:solidFill>
              <a:srgbClr val="ED7D31"/>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9" name="Freeform 30"/>
            <p:cNvSpPr>
              <a:spLocks/>
            </p:cNvSpPr>
            <p:nvPr/>
          </p:nvSpPr>
          <p:spPr bwMode="auto">
            <a:xfrm>
              <a:off x="5299056" y="4649863"/>
              <a:ext cx="113392" cy="131905"/>
            </a:xfrm>
            <a:custGeom>
              <a:avLst/>
              <a:gdLst>
                <a:gd name="T0" fmla="*/ 49 w 49"/>
                <a:gd name="T1" fmla="*/ 0 h 57"/>
                <a:gd name="T2" fmla="*/ 15 w 49"/>
                <a:gd name="T3" fmla="*/ 0 h 57"/>
                <a:gd name="T4" fmla="*/ 0 w 49"/>
                <a:gd name="T5" fmla="*/ 44 h 57"/>
                <a:gd name="T6" fmla="*/ 6 w 49"/>
                <a:gd name="T7" fmla="*/ 57 h 57"/>
                <a:gd name="T8" fmla="*/ 14 w 49"/>
                <a:gd name="T9" fmla="*/ 57 h 57"/>
                <a:gd name="T10" fmla="*/ 49 w 49"/>
                <a:gd name="T11" fmla="*/ 19 h 57"/>
                <a:gd name="T12" fmla="*/ 49 w 49"/>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49" h="57">
                  <a:moveTo>
                    <a:pt x="49" y="0"/>
                  </a:moveTo>
                  <a:lnTo>
                    <a:pt x="15" y="0"/>
                  </a:lnTo>
                  <a:lnTo>
                    <a:pt x="0" y="44"/>
                  </a:lnTo>
                  <a:lnTo>
                    <a:pt x="6" y="57"/>
                  </a:lnTo>
                  <a:lnTo>
                    <a:pt x="14" y="57"/>
                  </a:lnTo>
                  <a:lnTo>
                    <a:pt x="49" y="19"/>
                  </a:lnTo>
                  <a:lnTo>
                    <a:pt x="49" y="0"/>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nvGrpSpPr>
            <p:cNvPr id="60" name="Group 59"/>
            <p:cNvGrpSpPr>
              <a:grpSpLocks noChangeAspect="1"/>
            </p:cNvGrpSpPr>
            <p:nvPr>
              <p:custDataLst>
                <p:custData r:id="rId1"/>
              </p:custDataLst>
            </p:nvPr>
          </p:nvGrpSpPr>
          <p:grpSpPr>
            <a:xfrm>
              <a:off x="4696944" y="2059194"/>
              <a:ext cx="415996" cy="234364"/>
              <a:chOff x="3370263" y="896938"/>
              <a:chExt cx="450850" cy="254000"/>
            </a:xfrm>
            <a:solidFill>
              <a:srgbClr val="0072C6"/>
            </a:solidFill>
          </p:grpSpPr>
          <p:sp>
            <p:nvSpPr>
              <p:cNvPr id="88" name="Freeform 107"/>
              <p:cNvSpPr>
                <a:spLocks noEditPoints="1"/>
              </p:cNvSpPr>
              <p:nvPr/>
            </p:nvSpPr>
            <p:spPr bwMode="auto">
              <a:xfrm>
                <a:off x="3370263" y="896938"/>
                <a:ext cx="450850" cy="254000"/>
              </a:xfrm>
              <a:custGeom>
                <a:avLst/>
                <a:gdLst>
                  <a:gd name="T0" fmla="*/ 268 w 284"/>
                  <a:gd name="T1" fmla="*/ 0 h 160"/>
                  <a:gd name="T2" fmla="*/ 16 w 284"/>
                  <a:gd name="T3" fmla="*/ 0 h 160"/>
                  <a:gd name="T4" fmla="*/ 16 w 284"/>
                  <a:gd name="T5" fmla="*/ 0 h 160"/>
                  <a:gd name="T6" fmla="*/ 10 w 284"/>
                  <a:gd name="T7" fmla="*/ 2 h 160"/>
                  <a:gd name="T8" fmla="*/ 6 w 284"/>
                  <a:gd name="T9" fmla="*/ 6 h 160"/>
                  <a:gd name="T10" fmla="*/ 2 w 284"/>
                  <a:gd name="T11" fmla="*/ 10 h 160"/>
                  <a:gd name="T12" fmla="*/ 0 w 284"/>
                  <a:gd name="T13" fmla="*/ 16 h 160"/>
                  <a:gd name="T14" fmla="*/ 0 w 284"/>
                  <a:gd name="T15" fmla="*/ 144 h 160"/>
                  <a:gd name="T16" fmla="*/ 0 w 284"/>
                  <a:gd name="T17" fmla="*/ 144 h 160"/>
                  <a:gd name="T18" fmla="*/ 2 w 284"/>
                  <a:gd name="T19" fmla="*/ 150 h 160"/>
                  <a:gd name="T20" fmla="*/ 6 w 284"/>
                  <a:gd name="T21" fmla="*/ 156 h 160"/>
                  <a:gd name="T22" fmla="*/ 10 w 284"/>
                  <a:gd name="T23" fmla="*/ 160 h 160"/>
                  <a:gd name="T24" fmla="*/ 16 w 284"/>
                  <a:gd name="T25" fmla="*/ 160 h 160"/>
                  <a:gd name="T26" fmla="*/ 268 w 284"/>
                  <a:gd name="T27" fmla="*/ 160 h 160"/>
                  <a:gd name="T28" fmla="*/ 268 w 284"/>
                  <a:gd name="T29" fmla="*/ 160 h 160"/>
                  <a:gd name="T30" fmla="*/ 274 w 284"/>
                  <a:gd name="T31" fmla="*/ 160 h 160"/>
                  <a:gd name="T32" fmla="*/ 280 w 284"/>
                  <a:gd name="T33" fmla="*/ 156 h 160"/>
                  <a:gd name="T34" fmla="*/ 282 w 284"/>
                  <a:gd name="T35" fmla="*/ 150 h 160"/>
                  <a:gd name="T36" fmla="*/ 284 w 284"/>
                  <a:gd name="T37" fmla="*/ 144 h 160"/>
                  <a:gd name="T38" fmla="*/ 284 w 284"/>
                  <a:gd name="T39" fmla="*/ 16 h 160"/>
                  <a:gd name="T40" fmla="*/ 284 w 284"/>
                  <a:gd name="T41" fmla="*/ 16 h 160"/>
                  <a:gd name="T42" fmla="*/ 282 w 284"/>
                  <a:gd name="T43" fmla="*/ 10 h 160"/>
                  <a:gd name="T44" fmla="*/ 280 w 284"/>
                  <a:gd name="T45" fmla="*/ 6 h 160"/>
                  <a:gd name="T46" fmla="*/ 274 w 284"/>
                  <a:gd name="T47" fmla="*/ 2 h 160"/>
                  <a:gd name="T48" fmla="*/ 268 w 284"/>
                  <a:gd name="T49" fmla="*/ 0 h 160"/>
                  <a:gd name="T50" fmla="*/ 268 w 284"/>
                  <a:gd name="T51" fmla="*/ 0 h 160"/>
                  <a:gd name="T52" fmla="*/ 256 w 284"/>
                  <a:gd name="T53" fmla="*/ 136 h 160"/>
                  <a:gd name="T54" fmla="*/ 28 w 284"/>
                  <a:gd name="T55" fmla="*/ 136 h 160"/>
                  <a:gd name="T56" fmla="*/ 28 w 284"/>
                  <a:gd name="T57" fmla="*/ 26 h 160"/>
                  <a:gd name="T58" fmla="*/ 256 w 284"/>
                  <a:gd name="T59" fmla="*/ 26 h 160"/>
                  <a:gd name="T60" fmla="*/ 256 w 284"/>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4" h="160">
                    <a:moveTo>
                      <a:pt x="268" y="0"/>
                    </a:moveTo>
                    <a:lnTo>
                      <a:pt x="16" y="0"/>
                    </a:lnTo>
                    <a:lnTo>
                      <a:pt x="16" y="0"/>
                    </a:lnTo>
                    <a:lnTo>
                      <a:pt x="10" y="2"/>
                    </a:lnTo>
                    <a:lnTo>
                      <a:pt x="6" y="6"/>
                    </a:lnTo>
                    <a:lnTo>
                      <a:pt x="2" y="10"/>
                    </a:lnTo>
                    <a:lnTo>
                      <a:pt x="0" y="16"/>
                    </a:lnTo>
                    <a:lnTo>
                      <a:pt x="0" y="144"/>
                    </a:lnTo>
                    <a:lnTo>
                      <a:pt x="0" y="144"/>
                    </a:lnTo>
                    <a:lnTo>
                      <a:pt x="2" y="150"/>
                    </a:lnTo>
                    <a:lnTo>
                      <a:pt x="6" y="156"/>
                    </a:lnTo>
                    <a:lnTo>
                      <a:pt x="10" y="160"/>
                    </a:lnTo>
                    <a:lnTo>
                      <a:pt x="16" y="160"/>
                    </a:lnTo>
                    <a:lnTo>
                      <a:pt x="268" y="160"/>
                    </a:lnTo>
                    <a:lnTo>
                      <a:pt x="268" y="160"/>
                    </a:lnTo>
                    <a:lnTo>
                      <a:pt x="274" y="160"/>
                    </a:lnTo>
                    <a:lnTo>
                      <a:pt x="280" y="156"/>
                    </a:lnTo>
                    <a:lnTo>
                      <a:pt x="282" y="150"/>
                    </a:lnTo>
                    <a:lnTo>
                      <a:pt x="284" y="144"/>
                    </a:lnTo>
                    <a:lnTo>
                      <a:pt x="284" y="16"/>
                    </a:lnTo>
                    <a:lnTo>
                      <a:pt x="284" y="16"/>
                    </a:lnTo>
                    <a:lnTo>
                      <a:pt x="282" y="10"/>
                    </a:lnTo>
                    <a:lnTo>
                      <a:pt x="280" y="6"/>
                    </a:lnTo>
                    <a:lnTo>
                      <a:pt x="274" y="2"/>
                    </a:lnTo>
                    <a:lnTo>
                      <a:pt x="268" y="0"/>
                    </a:lnTo>
                    <a:lnTo>
                      <a:pt x="268" y="0"/>
                    </a:lnTo>
                    <a:close/>
                    <a:moveTo>
                      <a:pt x="256" y="136"/>
                    </a:moveTo>
                    <a:lnTo>
                      <a:pt x="28" y="136"/>
                    </a:lnTo>
                    <a:lnTo>
                      <a:pt x="28" y="26"/>
                    </a:lnTo>
                    <a:lnTo>
                      <a:pt x="256" y="26"/>
                    </a:lnTo>
                    <a:lnTo>
                      <a:pt x="256" y="136"/>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9" name="Freeform 108"/>
              <p:cNvSpPr>
                <a:spLocks/>
              </p:cNvSpPr>
              <p:nvPr/>
            </p:nvSpPr>
            <p:spPr bwMode="auto">
              <a:xfrm>
                <a:off x="3570288"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nvGrpSpPr>
            <p:cNvPr id="61" name="Group 60"/>
            <p:cNvGrpSpPr>
              <a:grpSpLocks noChangeAspect="1"/>
            </p:cNvGrpSpPr>
            <p:nvPr/>
          </p:nvGrpSpPr>
          <p:grpSpPr>
            <a:xfrm>
              <a:off x="4173933" y="2731263"/>
              <a:ext cx="337455" cy="204957"/>
              <a:chOff x="4722813" y="836613"/>
              <a:chExt cx="517525" cy="314325"/>
            </a:xfrm>
            <a:solidFill>
              <a:srgbClr val="0072C6"/>
            </a:solidFill>
          </p:grpSpPr>
          <p:sp>
            <p:nvSpPr>
              <p:cNvPr id="85" name="Freeform 104"/>
              <p:cNvSpPr>
                <a:spLocks/>
              </p:cNvSpPr>
              <p:nvPr/>
            </p:nvSpPr>
            <p:spPr bwMode="auto">
              <a:xfrm>
                <a:off x="4792663" y="836613"/>
                <a:ext cx="447675" cy="254000"/>
              </a:xfrm>
              <a:custGeom>
                <a:avLst/>
                <a:gdLst>
                  <a:gd name="T0" fmla="*/ 266 w 282"/>
                  <a:gd name="T1" fmla="*/ 0 h 160"/>
                  <a:gd name="T2" fmla="*/ 14 w 282"/>
                  <a:gd name="T3" fmla="*/ 0 h 160"/>
                  <a:gd name="T4" fmla="*/ 14 w 282"/>
                  <a:gd name="T5" fmla="*/ 0 h 160"/>
                  <a:gd name="T6" fmla="*/ 8 w 282"/>
                  <a:gd name="T7" fmla="*/ 0 h 160"/>
                  <a:gd name="T8" fmla="*/ 4 w 282"/>
                  <a:gd name="T9" fmla="*/ 4 h 160"/>
                  <a:gd name="T10" fmla="*/ 0 w 282"/>
                  <a:gd name="T11" fmla="*/ 8 h 160"/>
                  <a:gd name="T12" fmla="*/ 0 w 282"/>
                  <a:gd name="T13" fmla="*/ 16 h 160"/>
                  <a:gd name="T14" fmla="*/ 0 w 282"/>
                  <a:gd name="T15" fmla="*/ 20 h 160"/>
                  <a:gd name="T16" fmla="*/ 242 w 282"/>
                  <a:gd name="T17" fmla="*/ 20 h 160"/>
                  <a:gd name="T18" fmla="*/ 242 w 282"/>
                  <a:gd name="T19" fmla="*/ 20 h 160"/>
                  <a:gd name="T20" fmla="*/ 248 w 282"/>
                  <a:gd name="T21" fmla="*/ 22 h 160"/>
                  <a:gd name="T22" fmla="*/ 254 w 282"/>
                  <a:gd name="T23" fmla="*/ 24 h 160"/>
                  <a:gd name="T24" fmla="*/ 258 w 282"/>
                  <a:gd name="T25" fmla="*/ 30 h 160"/>
                  <a:gd name="T26" fmla="*/ 258 w 282"/>
                  <a:gd name="T27" fmla="*/ 36 h 160"/>
                  <a:gd name="T28" fmla="*/ 258 w 282"/>
                  <a:gd name="T29" fmla="*/ 160 h 160"/>
                  <a:gd name="T30" fmla="*/ 266 w 282"/>
                  <a:gd name="T31" fmla="*/ 160 h 160"/>
                  <a:gd name="T32" fmla="*/ 266 w 282"/>
                  <a:gd name="T33" fmla="*/ 160 h 160"/>
                  <a:gd name="T34" fmla="*/ 272 w 282"/>
                  <a:gd name="T35" fmla="*/ 158 h 160"/>
                  <a:gd name="T36" fmla="*/ 278 w 282"/>
                  <a:gd name="T37" fmla="*/ 154 h 160"/>
                  <a:gd name="T38" fmla="*/ 282 w 282"/>
                  <a:gd name="T39" fmla="*/ 150 h 160"/>
                  <a:gd name="T40" fmla="*/ 282 w 282"/>
                  <a:gd name="T41" fmla="*/ 144 h 160"/>
                  <a:gd name="T42" fmla="*/ 282 w 282"/>
                  <a:gd name="T43" fmla="*/ 16 h 160"/>
                  <a:gd name="T44" fmla="*/ 282 w 282"/>
                  <a:gd name="T45" fmla="*/ 16 h 160"/>
                  <a:gd name="T46" fmla="*/ 282 w 282"/>
                  <a:gd name="T47" fmla="*/ 8 h 160"/>
                  <a:gd name="T48" fmla="*/ 278 w 282"/>
                  <a:gd name="T49" fmla="*/ 4 h 160"/>
                  <a:gd name="T50" fmla="*/ 272 w 282"/>
                  <a:gd name="T51" fmla="*/ 0 h 160"/>
                  <a:gd name="T52" fmla="*/ 266 w 282"/>
                  <a:gd name="T53" fmla="*/ 0 h 160"/>
                  <a:gd name="T54" fmla="*/ 266 w 282"/>
                  <a:gd name="T5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2" h="160">
                    <a:moveTo>
                      <a:pt x="266" y="0"/>
                    </a:moveTo>
                    <a:lnTo>
                      <a:pt x="14" y="0"/>
                    </a:lnTo>
                    <a:lnTo>
                      <a:pt x="14" y="0"/>
                    </a:lnTo>
                    <a:lnTo>
                      <a:pt x="8" y="0"/>
                    </a:lnTo>
                    <a:lnTo>
                      <a:pt x="4" y="4"/>
                    </a:lnTo>
                    <a:lnTo>
                      <a:pt x="0" y="8"/>
                    </a:lnTo>
                    <a:lnTo>
                      <a:pt x="0" y="16"/>
                    </a:lnTo>
                    <a:lnTo>
                      <a:pt x="0" y="20"/>
                    </a:lnTo>
                    <a:lnTo>
                      <a:pt x="242" y="20"/>
                    </a:lnTo>
                    <a:lnTo>
                      <a:pt x="242" y="20"/>
                    </a:lnTo>
                    <a:lnTo>
                      <a:pt x="248" y="22"/>
                    </a:lnTo>
                    <a:lnTo>
                      <a:pt x="254" y="24"/>
                    </a:lnTo>
                    <a:lnTo>
                      <a:pt x="258" y="30"/>
                    </a:lnTo>
                    <a:lnTo>
                      <a:pt x="258" y="36"/>
                    </a:lnTo>
                    <a:lnTo>
                      <a:pt x="258" y="160"/>
                    </a:lnTo>
                    <a:lnTo>
                      <a:pt x="266" y="160"/>
                    </a:lnTo>
                    <a:lnTo>
                      <a:pt x="266" y="160"/>
                    </a:lnTo>
                    <a:lnTo>
                      <a:pt x="272" y="158"/>
                    </a:lnTo>
                    <a:lnTo>
                      <a:pt x="278" y="154"/>
                    </a:lnTo>
                    <a:lnTo>
                      <a:pt x="282" y="150"/>
                    </a:lnTo>
                    <a:lnTo>
                      <a:pt x="282" y="144"/>
                    </a:lnTo>
                    <a:lnTo>
                      <a:pt x="282" y="16"/>
                    </a:lnTo>
                    <a:lnTo>
                      <a:pt x="282" y="16"/>
                    </a:lnTo>
                    <a:lnTo>
                      <a:pt x="282" y="8"/>
                    </a:lnTo>
                    <a:lnTo>
                      <a:pt x="278" y="4"/>
                    </a:lnTo>
                    <a:lnTo>
                      <a:pt x="272" y="0"/>
                    </a:lnTo>
                    <a:lnTo>
                      <a:pt x="266" y="0"/>
                    </a:lnTo>
                    <a:lnTo>
                      <a:pt x="266"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6" name="Freeform 105"/>
              <p:cNvSpPr>
                <a:spLocks noEditPoints="1"/>
              </p:cNvSpPr>
              <p:nvPr/>
            </p:nvSpPr>
            <p:spPr bwMode="auto">
              <a:xfrm>
                <a:off x="4722813" y="896938"/>
                <a:ext cx="447675" cy="254000"/>
              </a:xfrm>
              <a:custGeom>
                <a:avLst/>
                <a:gdLst>
                  <a:gd name="T0" fmla="*/ 266 w 282"/>
                  <a:gd name="T1" fmla="*/ 0 h 160"/>
                  <a:gd name="T2" fmla="*/ 14 w 282"/>
                  <a:gd name="T3" fmla="*/ 0 h 160"/>
                  <a:gd name="T4" fmla="*/ 14 w 282"/>
                  <a:gd name="T5" fmla="*/ 0 h 160"/>
                  <a:gd name="T6" fmla="*/ 8 w 282"/>
                  <a:gd name="T7" fmla="*/ 2 h 160"/>
                  <a:gd name="T8" fmla="*/ 4 w 282"/>
                  <a:gd name="T9" fmla="*/ 6 h 160"/>
                  <a:gd name="T10" fmla="*/ 0 w 282"/>
                  <a:gd name="T11" fmla="*/ 10 h 160"/>
                  <a:gd name="T12" fmla="*/ 0 w 282"/>
                  <a:gd name="T13" fmla="*/ 16 h 160"/>
                  <a:gd name="T14" fmla="*/ 0 w 282"/>
                  <a:gd name="T15" fmla="*/ 144 h 160"/>
                  <a:gd name="T16" fmla="*/ 0 w 282"/>
                  <a:gd name="T17" fmla="*/ 144 h 160"/>
                  <a:gd name="T18" fmla="*/ 0 w 282"/>
                  <a:gd name="T19" fmla="*/ 150 h 160"/>
                  <a:gd name="T20" fmla="*/ 4 w 282"/>
                  <a:gd name="T21" fmla="*/ 156 h 160"/>
                  <a:gd name="T22" fmla="*/ 8 w 282"/>
                  <a:gd name="T23" fmla="*/ 160 h 160"/>
                  <a:gd name="T24" fmla="*/ 14 w 282"/>
                  <a:gd name="T25" fmla="*/ 160 h 160"/>
                  <a:gd name="T26" fmla="*/ 266 w 282"/>
                  <a:gd name="T27" fmla="*/ 160 h 160"/>
                  <a:gd name="T28" fmla="*/ 266 w 282"/>
                  <a:gd name="T29" fmla="*/ 160 h 160"/>
                  <a:gd name="T30" fmla="*/ 272 w 282"/>
                  <a:gd name="T31" fmla="*/ 160 h 160"/>
                  <a:gd name="T32" fmla="*/ 278 w 282"/>
                  <a:gd name="T33" fmla="*/ 156 h 160"/>
                  <a:gd name="T34" fmla="*/ 282 w 282"/>
                  <a:gd name="T35" fmla="*/ 150 h 160"/>
                  <a:gd name="T36" fmla="*/ 282 w 282"/>
                  <a:gd name="T37" fmla="*/ 144 h 160"/>
                  <a:gd name="T38" fmla="*/ 282 w 282"/>
                  <a:gd name="T39" fmla="*/ 16 h 160"/>
                  <a:gd name="T40" fmla="*/ 282 w 282"/>
                  <a:gd name="T41" fmla="*/ 16 h 160"/>
                  <a:gd name="T42" fmla="*/ 282 w 282"/>
                  <a:gd name="T43" fmla="*/ 10 h 160"/>
                  <a:gd name="T44" fmla="*/ 278 w 282"/>
                  <a:gd name="T45" fmla="*/ 6 h 160"/>
                  <a:gd name="T46" fmla="*/ 272 w 282"/>
                  <a:gd name="T47" fmla="*/ 2 h 160"/>
                  <a:gd name="T48" fmla="*/ 266 w 282"/>
                  <a:gd name="T49" fmla="*/ 0 h 160"/>
                  <a:gd name="T50" fmla="*/ 266 w 282"/>
                  <a:gd name="T51" fmla="*/ 0 h 160"/>
                  <a:gd name="T52" fmla="*/ 254 w 282"/>
                  <a:gd name="T53" fmla="*/ 136 h 160"/>
                  <a:gd name="T54" fmla="*/ 28 w 282"/>
                  <a:gd name="T55" fmla="*/ 136 h 160"/>
                  <a:gd name="T56" fmla="*/ 28 w 282"/>
                  <a:gd name="T57" fmla="*/ 26 h 160"/>
                  <a:gd name="T58" fmla="*/ 254 w 282"/>
                  <a:gd name="T59" fmla="*/ 26 h 160"/>
                  <a:gd name="T60" fmla="*/ 254 w 282"/>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2" h="160">
                    <a:moveTo>
                      <a:pt x="266" y="0"/>
                    </a:moveTo>
                    <a:lnTo>
                      <a:pt x="14" y="0"/>
                    </a:lnTo>
                    <a:lnTo>
                      <a:pt x="14" y="0"/>
                    </a:lnTo>
                    <a:lnTo>
                      <a:pt x="8" y="2"/>
                    </a:lnTo>
                    <a:lnTo>
                      <a:pt x="4" y="6"/>
                    </a:lnTo>
                    <a:lnTo>
                      <a:pt x="0" y="10"/>
                    </a:lnTo>
                    <a:lnTo>
                      <a:pt x="0" y="16"/>
                    </a:lnTo>
                    <a:lnTo>
                      <a:pt x="0" y="144"/>
                    </a:lnTo>
                    <a:lnTo>
                      <a:pt x="0" y="144"/>
                    </a:lnTo>
                    <a:lnTo>
                      <a:pt x="0" y="150"/>
                    </a:lnTo>
                    <a:lnTo>
                      <a:pt x="4" y="156"/>
                    </a:lnTo>
                    <a:lnTo>
                      <a:pt x="8" y="160"/>
                    </a:lnTo>
                    <a:lnTo>
                      <a:pt x="14" y="160"/>
                    </a:lnTo>
                    <a:lnTo>
                      <a:pt x="266" y="160"/>
                    </a:lnTo>
                    <a:lnTo>
                      <a:pt x="266" y="160"/>
                    </a:lnTo>
                    <a:lnTo>
                      <a:pt x="272" y="160"/>
                    </a:lnTo>
                    <a:lnTo>
                      <a:pt x="278" y="156"/>
                    </a:lnTo>
                    <a:lnTo>
                      <a:pt x="282" y="150"/>
                    </a:lnTo>
                    <a:lnTo>
                      <a:pt x="282" y="144"/>
                    </a:lnTo>
                    <a:lnTo>
                      <a:pt x="282" y="16"/>
                    </a:lnTo>
                    <a:lnTo>
                      <a:pt x="282" y="16"/>
                    </a:lnTo>
                    <a:lnTo>
                      <a:pt x="282" y="10"/>
                    </a:lnTo>
                    <a:lnTo>
                      <a:pt x="278" y="6"/>
                    </a:lnTo>
                    <a:lnTo>
                      <a:pt x="272" y="2"/>
                    </a:lnTo>
                    <a:lnTo>
                      <a:pt x="266" y="0"/>
                    </a:lnTo>
                    <a:lnTo>
                      <a:pt x="266" y="0"/>
                    </a:lnTo>
                    <a:close/>
                    <a:moveTo>
                      <a:pt x="254" y="136"/>
                    </a:moveTo>
                    <a:lnTo>
                      <a:pt x="28" y="136"/>
                    </a:lnTo>
                    <a:lnTo>
                      <a:pt x="28" y="26"/>
                    </a:lnTo>
                    <a:lnTo>
                      <a:pt x="254" y="26"/>
                    </a:lnTo>
                    <a:lnTo>
                      <a:pt x="254" y="136"/>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7" name="Freeform 106"/>
              <p:cNvSpPr>
                <a:spLocks/>
              </p:cNvSpPr>
              <p:nvPr/>
            </p:nvSpPr>
            <p:spPr bwMode="auto">
              <a:xfrm>
                <a:off x="4919663"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sp>
          <p:nvSpPr>
            <p:cNvPr id="62" name="Freeform 59"/>
            <p:cNvSpPr>
              <a:spLocks noChangeAspect="1" noEditPoints="1"/>
            </p:cNvSpPr>
            <p:nvPr>
              <p:custDataLst>
                <p:custData r:id="rId2"/>
              </p:custDataLst>
            </p:nvPr>
          </p:nvSpPr>
          <p:spPr bwMode="auto">
            <a:xfrm>
              <a:off x="6351773" y="2659837"/>
              <a:ext cx="279320" cy="337291"/>
            </a:xfrm>
            <a:custGeom>
              <a:avLst/>
              <a:gdLst>
                <a:gd name="T0" fmla="*/ 0 w 212"/>
                <a:gd name="T1" fmla="*/ 188 h 256"/>
                <a:gd name="T2" fmla="*/ 106 w 212"/>
                <a:gd name="T3" fmla="*/ 56 h 256"/>
                <a:gd name="T4" fmla="*/ 128 w 212"/>
                <a:gd name="T5" fmla="*/ 90 h 256"/>
                <a:gd name="T6" fmla="*/ 134 w 212"/>
                <a:gd name="T7" fmla="*/ 110 h 256"/>
                <a:gd name="T8" fmla="*/ 134 w 212"/>
                <a:gd name="T9" fmla="*/ 152 h 256"/>
                <a:gd name="T10" fmla="*/ 128 w 212"/>
                <a:gd name="T11" fmla="*/ 170 h 256"/>
                <a:gd name="T12" fmla="*/ 106 w 212"/>
                <a:gd name="T13" fmla="*/ 206 h 256"/>
                <a:gd name="T14" fmla="*/ 104 w 212"/>
                <a:gd name="T15" fmla="*/ 208 h 256"/>
                <a:gd name="T16" fmla="*/ 90 w 212"/>
                <a:gd name="T17" fmla="*/ 200 h 256"/>
                <a:gd name="T18" fmla="*/ 106 w 212"/>
                <a:gd name="T19" fmla="*/ 182 h 256"/>
                <a:gd name="T20" fmla="*/ 120 w 212"/>
                <a:gd name="T21" fmla="*/ 148 h 256"/>
                <a:gd name="T22" fmla="*/ 122 w 212"/>
                <a:gd name="T23" fmla="*/ 130 h 256"/>
                <a:gd name="T24" fmla="*/ 116 w 212"/>
                <a:gd name="T25" fmla="*/ 96 h 256"/>
                <a:gd name="T26" fmla="*/ 94 w 212"/>
                <a:gd name="T27" fmla="*/ 66 h 256"/>
                <a:gd name="T28" fmla="*/ 90 w 212"/>
                <a:gd name="T29" fmla="*/ 62 h 256"/>
                <a:gd name="T30" fmla="*/ 98 w 212"/>
                <a:gd name="T31" fmla="*/ 48 h 256"/>
                <a:gd name="T32" fmla="*/ 106 w 212"/>
                <a:gd name="T33" fmla="*/ 56 h 256"/>
                <a:gd name="T34" fmla="*/ 122 w 212"/>
                <a:gd name="T35" fmla="*/ 222 h 256"/>
                <a:gd name="T36" fmla="*/ 138 w 212"/>
                <a:gd name="T37" fmla="*/ 202 h 256"/>
                <a:gd name="T38" fmla="*/ 150 w 212"/>
                <a:gd name="T39" fmla="*/ 180 h 256"/>
                <a:gd name="T40" fmla="*/ 154 w 212"/>
                <a:gd name="T41" fmla="*/ 168 h 256"/>
                <a:gd name="T42" fmla="*/ 158 w 212"/>
                <a:gd name="T43" fmla="*/ 144 h 256"/>
                <a:gd name="T44" fmla="*/ 160 w 212"/>
                <a:gd name="T45" fmla="*/ 130 h 256"/>
                <a:gd name="T46" fmla="*/ 156 w 212"/>
                <a:gd name="T47" fmla="*/ 106 h 256"/>
                <a:gd name="T48" fmla="*/ 154 w 212"/>
                <a:gd name="T49" fmla="*/ 94 h 256"/>
                <a:gd name="T50" fmla="*/ 144 w 212"/>
                <a:gd name="T51" fmla="*/ 70 h 256"/>
                <a:gd name="T52" fmla="*/ 130 w 212"/>
                <a:gd name="T53" fmla="*/ 48 h 256"/>
                <a:gd name="T54" fmla="*/ 118 w 212"/>
                <a:gd name="T55" fmla="*/ 36 h 256"/>
                <a:gd name="T56" fmla="*/ 128 w 212"/>
                <a:gd name="T57" fmla="*/ 26 h 256"/>
                <a:gd name="T58" fmla="*/ 130 w 212"/>
                <a:gd name="T59" fmla="*/ 28 h 256"/>
                <a:gd name="T60" fmla="*/ 142 w 212"/>
                <a:gd name="T61" fmla="*/ 40 h 256"/>
                <a:gd name="T62" fmla="*/ 158 w 212"/>
                <a:gd name="T63" fmla="*/ 64 h 256"/>
                <a:gd name="T64" fmla="*/ 168 w 212"/>
                <a:gd name="T65" fmla="*/ 90 h 256"/>
                <a:gd name="T66" fmla="*/ 172 w 212"/>
                <a:gd name="T67" fmla="*/ 116 h 256"/>
                <a:gd name="T68" fmla="*/ 172 w 212"/>
                <a:gd name="T69" fmla="*/ 144 h 256"/>
                <a:gd name="T70" fmla="*/ 168 w 212"/>
                <a:gd name="T71" fmla="*/ 172 h 256"/>
                <a:gd name="T72" fmla="*/ 158 w 212"/>
                <a:gd name="T73" fmla="*/ 198 h 256"/>
                <a:gd name="T74" fmla="*/ 142 w 212"/>
                <a:gd name="T75" fmla="*/ 220 h 256"/>
                <a:gd name="T76" fmla="*/ 160 w 212"/>
                <a:gd name="T77" fmla="*/ 2 h 256"/>
                <a:gd name="T78" fmla="*/ 182 w 212"/>
                <a:gd name="T79" fmla="*/ 30 h 256"/>
                <a:gd name="T80" fmla="*/ 200 w 212"/>
                <a:gd name="T81" fmla="*/ 62 h 256"/>
                <a:gd name="T82" fmla="*/ 210 w 212"/>
                <a:gd name="T83" fmla="*/ 96 h 256"/>
                <a:gd name="T84" fmla="*/ 212 w 212"/>
                <a:gd name="T85" fmla="*/ 130 h 256"/>
                <a:gd name="T86" fmla="*/ 210 w 212"/>
                <a:gd name="T87" fmla="*/ 164 h 256"/>
                <a:gd name="T88" fmla="*/ 200 w 212"/>
                <a:gd name="T89" fmla="*/ 198 h 256"/>
                <a:gd name="T90" fmla="*/ 184 w 212"/>
                <a:gd name="T91" fmla="*/ 228 h 256"/>
                <a:gd name="T92" fmla="*/ 162 w 212"/>
                <a:gd name="T93" fmla="*/ 256 h 256"/>
                <a:gd name="T94" fmla="*/ 162 w 212"/>
                <a:gd name="T95" fmla="*/ 236 h 256"/>
                <a:gd name="T96" fmla="*/ 170 w 212"/>
                <a:gd name="T97" fmla="*/ 224 h 256"/>
                <a:gd name="T98" fmla="*/ 186 w 212"/>
                <a:gd name="T99" fmla="*/ 194 h 256"/>
                <a:gd name="T100" fmla="*/ 196 w 212"/>
                <a:gd name="T101" fmla="*/ 162 h 256"/>
                <a:gd name="T102" fmla="*/ 198 w 212"/>
                <a:gd name="T103" fmla="*/ 146 h 256"/>
                <a:gd name="T104" fmla="*/ 198 w 212"/>
                <a:gd name="T105" fmla="*/ 114 h 256"/>
                <a:gd name="T106" fmla="*/ 196 w 212"/>
                <a:gd name="T107" fmla="*/ 98 h 256"/>
                <a:gd name="T108" fmla="*/ 186 w 212"/>
                <a:gd name="T109" fmla="*/ 68 h 256"/>
                <a:gd name="T110" fmla="*/ 178 w 212"/>
                <a:gd name="T111" fmla="*/ 52 h 256"/>
                <a:gd name="T112" fmla="*/ 160 w 212"/>
                <a:gd name="T113" fmla="*/ 24 h 256"/>
                <a:gd name="T114" fmla="*/ 148 w 212"/>
                <a:gd name="T115" fmla="*/ 10 h 256"/>
                <a:gd name="T116" fmla="*/ 158 w 212"/>
                <a:gd name="T117" fmla="*/ 0 h 256"/>
                <a:gd name="T118" fmla="*/ 158 w 212"/>
                <a:gd name="T119"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2" h="256">
                  <a:moveTo>
                    <a:pt x="0" y="74"/>
                  </a:moveTo>
                  <a:lnTo>
                    <a:pt x="74" y="130"/>
                  </a:lnTo>
                  <a:lnTo>
                    <a:pt x="0" y="188"/>
                  </a:lnTo>
                  <a:lnTo>
                    <a:pt x="0" y="74"/>
                  </a:lnTo>
                  <a:close/>
                  <a:moveTo>
                    <a:pt x="106" y="56"/>
                  </a:moveTo>
                  <a:lnTo>
                    <a:pt x="106" y="56"/>
                  </a:lnTo>
                  <a:lnTo>
                    <a:pt x="118" y="72"/>
                  </a:lnTo>
                  <a:lnTo>
                    <a:pt x="118" y="72"/>
                  </a:lnTo>
                  <a:lnTo>
                    <a:pt x="128" y="90"/>
                  </a:lnTo>
                  <a:lnTo>
                    <a:pt x="128" y="90"/>
                  </a:lnTo>
                  <a:lnTo>
                    <a:pt x="134" y="110"/>
                  </a:lnTo>
                  <a:lnTo>
                    <a:pt x="134" y="110"/>
                  </a:lnTo>
                  <a:lnTo>
                    <a:pt x="136" y="130"/>
                  </a:lnTo>
                  <a:lnTo>
                    <a:pt x="136" y="130"/>
                  </a:lnTo>
                  <a:lnTo>
                    <a:pt x="134" y="152"/>
                  </a:lnTo>
                  <a:lnTo>
                    <a:pt x="134" y="152"/>
                  </a:lnTo>
                  <a:lnTo>
                    <a:pt x="128" y="170"/>
                  </a:lnTo>
                  <a:lnTo>
                    <a:pt x="128" y="170"/>
                  </a:lnTo>
                  <a:lnTo>
                    <a:pt x="118" y="190"/>
                  </a:lnTo>
                  <a:lnTo>
                    <a:pt x="118" y="190"/>
                  </a:lnTo>
                  <a:lnTo>
                    <a:pt x="106" y="206"/>
                  </a:lnTo>
                  <a:lnTo>
                    <a:pt x="106" y="206"/>
                  </a:lnTo>
                  <a:lnTo>
                    <a:pt x="104" y="208"/>
                  </a:lnTo>
                  <a:lnTo>
                    <a:pt x="104" y="208"/>
                  </a:lnTo>
                  <a:lnTo>
                    <a:pt x="102" y="208"/>
                  </a:lnTo>
                  <a:lnTo>
                    <a:pt x="90" y="200"/>
                  </a:lnTo>
                  <a:lnTo>
                    <a:pt x="90" y="200"/>
                  </a:lnTo>
                  <a:lnTo>
                    <a:pt x="94" y="196"/>
                  </a:lnTo>
                  <a:lnTo>
                    <a:pt x="94" y="196"/>
                  </a:lnTo>
                  <a:lnTo>
                    <a:pt x="106" y="182"/>
                  </a:lnTo>
                  <a:lnTo>
                    <a:pt x="116" y="166"/>
                  </a:lnTo>
                  <a:lnTo>
                    <a:pt x="116" y="166"/>
                  </a:lnTo>
                  <a:lnTo>
                    <a:pt x="120" y="148"/>
                  </a:lnTo>
                  <a:lnTo>
                    <a:pt x="120" y="148"/>
                  </a:lnTo>
                  <a:lnTo>
                    <a:pt x="122" y="130"/>
                  </a:lnTo>
                  <a:lnTo>
                    <a:pt x="122" y="130"/>
                  </a:lnTo>
                  <a:lnTo>
                    <a:pt x="120" y="114"/>
                  </a:lnTo>
                  <a:lnTo>
                    <a:pt x="116" y="96"/>
                  </a:lnTo>
                  <a:lnTo>
                    <a:pt x="116" y="96"/>
                  </a:lnTo>
                  <a:lnTo>
                    <a:pt x="106" y="80"/>
                  </a:lnTo>
                  <a:lnTo>
                    <a:pt x="106" y="80"/>
                  </a:lnTo>
                  <a:lnTo>
                    <a:pt x="94" y="66"/>
                  </a:lnTo>
                  <a:lnTo>
                    <a:pt x="94" y="66"/>
                  </a:lnTo>
                  <a:lnTo>
                    <a:pt x="90" y="62"/>
                  </a:lnTo>
                  <a:lnTo>
                    <a:pt x="90" y="62"/>
                  </a:lnTo>
                  <a:lnTo>
                    <a:pt x="86" y="58"/>
                  </a:lnTo>
                  <a:lnTo>
                    <a:pt x="98" y="48"/>
                  </a:lnTo>
                  <a:lnTo>
                    <a:pt x="98" y="48"/>
                  </a:lnTo>
                  <a:lnTo>
                    <a:pt x="102" y="52"/>
                  </a:lnTo>
                  <a:lnTo>
                    <a:pt x="102" y="52"/>
                  </a:lnTo>
                  <a:lnTo>
                    <a:pt x="106" y="56"/>
                  </a:lnTo>
                  <a:lnTo>
                    <a:pt x="106" y="56"/>
                  </a:lnTo>
                  <a:close/>
                  <a:moveTo>
                    <a:pt x="120" y="222"/>
                  </a:moveTo>
                  <a:lnTo>
                    <a:pt x="122" y="222"/>
                  </a:lnTo>
                  <a:lnTo>
                    <a:pt x="122" y="222"/>
                  </a:lnTo>
                  <a:lnTo>
                    <a:pt x="130" y="212"/>
                  </a:lnTo>
                  <a:lnTo>
                    <a:pt x="138" y="202"/>
                  </a:lnTo>
                  <a:lnTo>
                    <a:pt x="138" y="202"/>
                  </a:lnTo>
                  <a:lnTo>
                    <a:pt x="144" y="192"/>
                  </a:lnTo>
                  <a:lnTo>
                    <a:pt x="150" y="180"/>
                  </a:lnTo>
                  <a:lnTo>
                    <a:pt x="150" y="180"/>
                  </a:lnTo>
                  <a:lnTo>
                    <a:pt x="154" y="168"/>
                  </a:lnTo>
                  <a:lnTo>
                    <a:pt x="154" y="168"/>
                  </a:lnTo>
                  <a:lnTo>
                    <a:pt x="156" y="156"/>
                  </a:lnTo>
                  <a:lnTo>
                    <a:pt x="156" y="156"/>
                  </a:lnTo>
                  <a:lnTo>
                    <a:pt x="158" y="144"/>
                  </a:lnTo>
                  <a:lnTo>
                    <a:pt x="158" y="144"/>
                  </a:lnTo>
                  <a:lnTo>
                    <a:pt x="160" y="130"/>
                  </a:lnTo>
                  <a:lnTo>
                    <a:pt x="160" y="130"/>
                  </a:lnTo>
                  <a:lnTo>
                    <a:pt x="158" y="118"/>
                  </a:lnTo>
                  <a:lnTo>
                    <a:pt x="158" y="118"/>
                  </a:lnTo>
                  <a:lnTo>
                    <a:pt x="156" y="106"/>
                  </a:lnTo>
                  <a:lnTo>
                    <a:pt x="156" y="106"/>
                  </a:lnTo>
                  <a:lnTo>
                    <a:pt x="154" y="94"/>
                  </a:lnTo>
                  <a:lnTo>
                    <a:pt x="154" y="94"/>
                  </a:lnTo>
                  <a:lnTo>
                    <a:pt x="150" y="82"/>
                  </a:lnTo>
                  <a:lnTo>
                    <a:pt x="150" y="82"/>
                  </a:lnTo>
                  <a:lnTo>
                    <a:pt x="144" y="70"/>
                  </a:lnTo>
                  <a:lnTo>
                    <a:pt x="138" y="60"/>
                  </a:lnTo>
                  <a:lnTo>
                    <a:pt x="138" y="60"/>
                  </a:lnTo>
                  <a:lnTo>
                    <a:pt x="130" y="48"/>
                  </a:lnTo>
                  <a:lnTo>
                    <a:pt x="122" y="40"/>
                  </a:lnTo>
                  <a:lnTo>
                    <a:pt x="122" y="40"/>
                  </a:lnTo>
                  <a:lnTo>
                    <a:pt x="118" y="36"/>
                  </a:lnTo>
                  <a:lnTo>
                    <a:pt x="118" y="36"/>
                  </a:lnTo>
                  <a:lnTo>
                    <a:pt x="116" y="34"/>
                  </a:lnTo>
                  <a:lnTo>
                    <a:pt x="128" y="26"/>
                  </a:lnTo>
                  <a:lnTo>
                    <a:pt x="128" y="26"/>
                  </a:lnTo>
                  <a:lnTo>
                    <a:pt x="130" y="28"/>
                  </a:lnTo>
                  <a:lnTo>
                    <a:pt x="130" y="28"/>
                  </a:lnTo>
                  <a:lnTo>
                    <a:pt x="132" y="30"/>
                  </a:lnTo>
                  <a:lnTo>
                    <a:pt x="132" y="30"/>
                  </a:lnTo>
                  <a:lnTo>
                    <a:pt x="142" y="40"/>
                  </a:lnTo>
                  <a:lnTo>
                    <a:pt x="150" y="52"/>
                  </a:lnTo>
                  <a:lnTo>
                    <a:pt x="150" y="52"/>
                  </a:lnTo>
                  <a:lnTo>
                    <a:pt x="158" y="64"/>
                  </a:lnTo>
                  <a:lnTo>
                    <a:pt x="164" y="76"/>
                  </a:lnTo>
                  <a:lnTo>
                    <a:pt x="164" y="76"/>
                  </a:lnTo>
                  <a:lnTo>
                    <a:pt x="168" y="90"/>
                  </a:lnTo>
                  <a:lnTo>
                    <a:pt x="170" y="104"/>
                  </a:lnTo>
                  <a:lnTo>
                    <a:pt x="170" y="104"/>
                  </a:lnTo>
                  <a:lnTo>
                    <a:pt x="172" y="116"/>
                  </a:lnTo>
                  <a:lnTo>
                    <a:pt x="174" y="130"/>
                  </a:lnTo>
                  <a:lnTo>
                    <a:pt x="174" y="130"/>
                  </a:lnTo>
                  <a:lnTo>
                    <a:pt x="172" y="144"/>
                  </a:lnTo>
                  <a:lnTo>
                    <a:pt x="170" y="158"/>
                  </a:lnTo>
                  <a:lnTo>
                    <a:pt x="170" y="158"/>
                  </a:lnTo>
                  <a:lnTo>
                    <a:pt x="168" y="172"/>
                  </a:lnTo>
                  <a:lnTo>
                    <a:pt x="164" y="184"/>
                  </a:lnTo>
                  <a:lnTo>
                    <a:pt x="164" y="184"/>
                  </a:lnTo>
                  <a:lnTo>
                    <a:pt x="158" y="198"/>
                  </a:lnTo>
                  <a:lnTo>
                    <a:pt x="150" y="210"/>
                  </a:lnTo>
                  <a:lnTo>
                    <a:pt x="150" y="210"/>
                  </a:lnTo>
                  <a:lnTo>
                    <a:pt x="142" y="220"/>
                  </a:lnTo>
                  <a:lnTo>
                    <a:pt x="132" y="232"/>
                  </a:lnTo>
                  <a:lnTo>
                    <a:pt x="120" y="222"/>
                  </a:lnTo>
                  <a:close/>
                  <a:moveTo>
                    <a:pt x="160" y="2"/>
                  </a:moveTo>
                  <a:lnTo>
                    <a:pt x="160" y="2"/>
                  </a:lnTo>
                  <a:lnTo>
                    <a:pt x="172" y="16"/>
                  </a:lnTo>
                  <a:lnTo>
                    <a:pt x="182" y="30"/>
                  </a:lnTo>
                  <a:lnTo>
                    <a:pt x="182" y="30"/>
                  </a:lnTo>
                  <a:lnTo>
                    <a:pt x="192" y="46"/>
                  </a:lnTo>
                  <a:lnTo>
                    <a:pt x="200" y="62"/>
                  </a:lnTo>
                  <a:lnTo>
                    <a:pt x="200" y="62"/>
                  </a:lnTo>
                  <a:lnTo>
                    <a:pt x="206" y="78"/>
                  </a:lnTo>
                  <a:lnTo>
                    <a:pt x="210" y="96"/>
                  </a:lnTo>
                  <a:lnTo>
                    <a:pt x="210" y="96"/>
                  </a:lnTo>
                  <a:lnTo>
                    <a:pt x="212" y="114"/>
                  </a:lnTo>
                  <a:lnTo>
                    <a:pt x="212" y="130"/>
                  </a:lnTo>
                  <a:lnTo>
                    <a:pt x="212" y="130"/>
                  </a:lnTo>
                  <a:lnTo>
                    <a:pt x="212" y="148"/>
                  </a:lnTo>
                  <a:lnTo>
                    <a:pt x="210" y="164"/>
                  </a:lnTo>
                  <a:lnTo>
                    <a:pt x="210" y="164"/>
                  </a:lnTo>
                  <a:lnTo>
                    <a:pt x="206" y="180"/>
                  </a:lnTo>
                  <a:lnTo>
                    <a:pt x="200" y="198"/>
                  </a:lnTo>
                  <a:lnTo>
                    <a:pt x="200" y="198"/>
                  </a:lnTo>
                  <a:lnTo>
                    <a:pt x="194" y="212"/>
                  </a:lnTo>
                  <a:lnTo>
                    <a:pt x="184" y="228"/>
                  </a:lnTo>
                  <a:lnTo>
                    <a:pt x="184" y="228"/>
                  </a:lnTo>
                  <a:lnTo>
                    <a:pt x="174" y="242"/>
                  </a:lnTo>
                  <a:lnTo>
                    <a:pt x="162" y="256"/>
                  </a:lnTo>
                  <a:lnTo>
                    <a:pt x="152" y="248"/>
                  </a:lnTo>
                  <a:lnTo>
                    <a:pt x="152" y="248"/>
                  </a:lnTo>
                  <a:lnTo>
                    <a:pt x="162" y="236"/>
                  </a:lnTo>
                  <a:lnTo>
                    <a:pt x="162" y="236"/>
                  </a:lnTo>
                  <a:lnTo>
                    <a:pt x="170" y="224"/>
                  </a:lnTo>
                  <a:lnTo>
                    <a:pt x="170" y="224"/>
                  </a:lnTo>
                  <a:lnTo>
                    <a:pt x="178" y="210"/>
                  </a:lnTo>
                  <a:lnTo>
                    <a:pt x="186" y="194"/>
                  </a:lnTo>
                  <a:lnTo>
                    <a:pt x="186" y="194"/>
                  </a:lnTo>
                  <a:lnTo>
                    <a:pt x="192" y="178"/>
                  </a:lnTo>
                  <a:lnTo>
                    <a:pt x="192" y="178"/>
                  </a:lnTo>
                  <a:lnTo>
                    <a:pt x="196" y="162"/>
                  </a:lnTo>
                  <a:lnTo>
                    <a:pt x="196" y="162"/>
                  </a:lnTo>
                  <a:lnTo>
                    <a:pt x="198" y="146"/>
                  </a:lnTo>
                  <a:lnTo>
                    <a:pt x="198" y="146"/>
                  </a:lnTo>
                  <a:lnTo>
                    <a:pt x="198" y="130"/>
                  </a:lnTo>
                  <a:lnTo>
                    <a:pt x="198" y="130"/>
                  </a:lnTo>
                  <a:lnTo>
                    <a:pt x="198" y="114"/>
                  </a:lnTo>
                  <a:lnTo>
                    <a:pt x="198" y="114"/>
                  </a:lnTo>
                  <a:lnTo>
                    <a:pt x="196" y="98"/>
                  </a:lnTo>
                  <a:lnTo>
                    <a:pt x="196" y="98"/>
                  </a:lnTo>
                  <a:lnTo>
                    <a:pt x="192" y="82"/>
                  </a:lnTo>
                  <a:lnTo>
                    <a:pt x="192" y="82"/>
                  </a:lnTo>
                  <a:lnTo>
                    <a:pt x="186" y="68"/>
                  </a:lnTo>
                  <a:lnTo>
                    <a:pt x="186" y="68"/>
                  </a:lnTo>
                  <a:lnTo>
                    <a:pt x="178" y="52"/>
                  </a:lnTo>
                  <a:lnTo>
                    <a:pt x="178" y="52"/>
                  </a:lnTo>
                  <a:lnTo>
                    <a:pt x="170" y="38"/>
                  </a:lnTo>
                  <a:lnTo>
                    <a:pt x="170" y="38"/>
                  </a:lnTo>
                  <a:lnTo>
                    <a:pt x="160" y="24"/>
                  </a:lnTo>
                  <a:lnTo>
                    <a:pt x="148" y="12"/>
                  </a:lnTo>
                  <a:lnTo>
                    <a:pt x="148" y="12"/>
                  </a:lnTo>
                  <a:lnTo>
                    <a:pt x="148" y="10"/>
                  </a:lnTo>
                  <a:lnTo>
                    <a:pt x="148" y="10"/>
                  </a:lnTo>
                  <a:lnTo>
                    <a:pt x="148" y="10"/>
                  </a:lnTo>
                  <a:lnTo>
                    <a:pt x="158" y="0"/>
                  </a:lnTo>
                  <a:lnTo>
                    <a:pt x="158" y="0"/>
                  </a:lnTo>
                  <a:lnTo>
                    <a:pt x="158" y="2"/>
                  </a:lnTo>
                  <a:lnTo>
                    <a:pt x="158" y="2"/>
                  </a:lnTo>
                  <a:lnTo>
                    <a:pt x="160" y="2"/>
                  </a:lnTo>
                  <a:lnTo>
                    <a:pt x="160" y="2"/>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63" name="Freeform 131"/>
            <p:cNvSpPr>
              <a:spLocks noChangeAspect="1" noEditPoints="1"/>
            </p:cNvSpPr>
            <p:nvPr>
              <p:custDataLst>
                <p:custData r:id="rId3"/>
              </p:custDataLst>
            </p:nvPr>
          </p:nvSpPr>
          <p:spPr bwMode="auto">
            <a:xfrm>
              <a:off x="4576419" y="3479171"/>
              <a:ext cx="340241" cy="267244"/>
            </a:xfrm>
            <a:custGeom>
              <a:avLst/>
              <a:gdLst>
                <a:gd name="T0" fmla="*/ 62 w 275"/>
                <a:gd name="T1" fmla="*/ 5 h 216"/>
                <a:gd name="T2" fmla="*/ 62 w 275"/>
                <a:gd name="T3" fmla="*/ 212 h 216"/>
                <a:gd name="T4" fmla="*/ 0 w 275"/>
                <a:gd name="T5" fmla="*/ 212 h 216"/>
                <a:gd name="T6" fmla="*/ 0 w 275"/>
                <a:gd name="T7" fmla="*/ 5 h 216"/>
                <a:gd name="T8" fmla="*/ 62 w 275"/>
                <a:gd name="T9" fmla="*/ 5 h 216"/>
                <a:gd name="T10" fmla="*/ 50 w 275"/>
                <a:gd name="T11" fmla="*/ 29 h 216"/>
                <a:gd name="T12" fmla="*/ 12 w 275"/>
                <a:gd name="T13" fmla="*/ 29 h 216"/>
                <a:gd name="T14" fmla="*/ 12 w 275"/>
                <a:gd name="T15" fmla="*/ 41 h 216"/>
                <a:gd name="T16" fmla="*/ 50 w 275"/>
                <a:gd name="T17" fmla="*/ 41 h 216"/>
                <a:gd name="T18" fmla="*/ 50 w 275"/>
                <a:gd name="T19" fmla="*/ 29 h 216"/>
                <a:gd name="T20" fmla="*/ 50 w 275"/>
                <a:gd name="T21" fmla="*/ 53 h 216"/>
                <a:gd name="T22" fmla="*/ 12 w 275"/>
                <a:gd name="T23" fmla="*/ 53 h 216"/>
                <a:gd name="T24" fmla="*/ 12 w 275"/>
                <a:gd name="T25" fmla="*/ 66 h 216"/>
                <a:gd name="T26" fmla="*/ 50 w 275"/>
                <a:gd name="T27" fmla="*/ 66 h 216"/>
                <a:gd name="T28" fmla="*/ 50 w 275"/>
                <a:gd name="T29" fmla="*/ 53 h 216"/>
                <a:gd name="T30" fmla="*/ 134 w 275"/>
                <a:gd name="T31" fmla="*/ 5 h 216"/>
                <a:gd name="T32" fmla="*/ 134 w 275"/>
                <a:gd name="T33" fmla="*/ 212 h 216"/>
                <a:gd name="T34" fmla="*/ 74 w 275"/>
                <a:gd name="T35" fmla="*/ 212 h 216"/>
                <a:gd name="T36" fmla="*/ 74 w 275"/>
                <a:gd name="T37" fmla="*/ 5 h 216"/>
                <a:gd name="T38" fmla="*/ 134 w 275"/>
                <a:gd name="T39" fmla="*/ 5 h 216"/>
                <a:gd name="T40" fmla="*/ 122 w 275"/>
                <a:gd name="T41" fmla="*/ 29 h 216"/>
                <a:gd name="T42" fmla="*/ 86 w 275"/>
                <a:gd name="T43" fmla="*/ 29 h 216"/>
                <a:gd name="T44" fmla="*/ 86 w 275"/>
                <a:gd name="T45" fmla="*/ 41 h 216"/>
                <a:gd name="T46" fmla="*/ 122 w 275"/>
                <a:gd name="T47" fmla="*/ 41 h 216"/>
                <a:gd name="T48" fmla="*/ 122 w 275"/>
                <a:gd name="T49" fmla="*/ 29 h 216"/>
                <a:gd name="T50" fmla="*/ 122 w 275"/>
                <a:gd name="T51" fmla="*/ 53 h 216"/>
                <a:gd name="T52" fmla="*/ 86 w 275"/>
                <a:gd name="T53" fmla="*/ 53 h 216"/>
                <a:gd name="T54" fmla="*/ 86 w 275"/>
                <a:gd name="T55" fmla="*/ 66 h 216"/>
                <a:gd name="T56" fmla="*/ 122 w 275"/>
                <a:gd name="T57" fmla="*/ 66 h 216"/>
                <a:gd name="T58" fmla="*/ 122 w 275"/>
                <a:gd name="T59" fmla="*/ 53 h 216"/>
                <a:gd name="T60" fmla="*/ 275 w 275"/>
                <a:gd name="T61" fmla="*/ 195 h 216"/>
                <a:gd name="T62" fmla="*/ 218 w 275"/>
                <a:gd name="T63" fmla="*/ 216 h 216"/>
                <a:gd name="T64" fmla="*/ 147 w 275"/>
                <a:gd name="T65" fmla="*/ 21 h 216"/>
                <a:gd name="T66" fmla="*/ 204 w 275"/>
                <a:gd name="T67" fmla="*/ 0 h 216"/>
                <a:gd name="T68" fmla="*/ 275 w 275"/>
                <a:gd name="T69" fmla="*/ 19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5" h="216">
                  <a:moveTo>
                    <a:pt x="62" y="5"/>
                  </a:moveTo>
                  <a:lnTo>
                    <a:pt x="62" y="212"/>
                  </a:lnTo>
                  <a:lnTo>
                    <a:pt x="0" y="212"/>
                  </a:lnTo>
                  <a:lnTo>
                    <a:pt x="0" y="5"/>
                  </a:lnTo>
                  <a:lnTo>
                    <a:pt x="62" y="5"/>
                  </a:lnTo>
                  <a:close/>
                  <a:moveTo>
                    <a:pt x="50" y="29"/>
                  </a:moveTo>
                  <a:lnTo>
                    <a:pt x="12" y="29"/>
                  </a:lnTo>
                  <a:lnTo>
                    <a:pt x="12" y="41"/>
                  </a:lnTo>
                  <a:lnTo>
                    <a:pt x="50" y="41"/>
                  </a:lnTo>
                  <a:lnTo>
                    <a:pt x="50" y="29"/>
                  </a:lnTo>
                  <a:close/>
                  <a:moveTo>
                    <a:pt x="50" y="53"/>
                  </a:moveTo>
                  <a:lnTo>
                    <a:pt x="12" y="53"/>
                  </a:lnTo>
                  <a:lnTo>
                    <a:pt x="12" y="66"/>
                  </a:lnTo>
                  <a:lnTo>
                    <a:pt x="50" y="66"/>
                  </a:lnTo>
                  <a:lnTo>
                    <a:pt x="50" y="53"/>
                  </a:lnTo>
                  <a:close/>
                  <a:moveTo>
                    <a:pt x="134" y="5"/>
                  </a:moveTo>
                  <a:lnTo>
                    <a:pt x="134" y="212"/>
                  </a:lnTo>
                  <a:lnTo>
                    <a:pt x="74" y="212"/>
                  </a:lnTo>
                  <a:lnTo>
                    <a:pt x="74" y="5"/>
                  </a:lnTo>
                  <a:lnTo>
                    <a:pt x="134" y="5"/>
                  </a:lnTo>
                  <a:close/>
                  <a:moveTo>
                    <a:pt x="122" y="29"/>
                  </a:moveTo>
                  <a:lnTo>
                    <a:pt x="86" y="29"/>
                  </a:lnTo>
                  <a:lnTo>
                    <a:pt x="86" y="41"/>
                  </a:lnTo>
                  <a:lnTo>
                    <a:pt x="122" y="41"/>
                  </a:lnTo>
                  <a:lnTo>
                    <a:pt x="122" y="29"/>
                  </a:lnTo>
                  <a:close/>
                  <a:moveTo>
                    <a:pt x="122" y="53"/>
                  </a:moveTo>
                  <a:lnTo>
                    <a:pt x="86" y="53"/>
                  </a:lnTo>
                  <a:lnTo>
                    <a:pt x="86" y="66"/>
                  </a:lnTo>
                  <a:lnTo>
                    <a:pt x="122" y="66"/>
                  </a:lnTo>
                  <a:lnTo>
                    <a:pt x="122" y="53"/>
                  </a:lnTo>
                  <a:close/>
                  <a:moveTo>
                    <a:pt x="275" y="195"/>
                  </a:moveTo>
                  <a:lnTo>
                    <a:pt x="218" y="216"/>
                  </a:lnTo>
                  <a:lnTo>
                    <a:pt x="147" y="21"/>
                  </a:lnTo>
                  <a:lnTo>
                    <a:pt x="204" y="0"/>
                  </a:lnTo>
                  <a:lnTo>
                    <a:pt x="275" y="195"/>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nvGrpSpPr>
            <p:cNvPr id="64" name="Group 63"/>
            <p:cNvGrpSpPr/>
            <p:nvPr/>
          </p:nvGrpSpPr>
          <p:grpSpPr>
            <a:xfrm>
              <a:off x="5817717" y="1990739"/>
              <a:ext cx="256972" cy="381312"/>
              <a:chOff x="8785977" y="2372203"/>
              <a:chExt cx="482479" cy="715935"/>
            </a:xfrm>
            <a:solidFill>
              <a:srgbClr val="0072C6"/>
            </a:solidFill>
          </p:grpSpPr>
          <p:sp>
            <p:nvSpPr>
              <p:cNvPr id="83" name="Freeform 28"/>
              <p:cNvSpPr>
                <a:spLocks noEditPoints="1"/>
              </p:cNvSpPr>
              <p:nvPr/>
            </p:nvSpPr>
            <p:spPr bwMode="auto">
              <a:xfrm>
                <a:off x="8785977" y="2372203"/>
                <a:ext cx="482479" cy="715935"/>
              </a:xfrm>
              <a:custGeom>
                <a:avLst/>
                <a:gdLst>
                  <a:gd name="T0" fmla="*/ 90 w 93"/>
                  <a:gd name="T1" fmla="*/ 34 h 138"/>
                  <a:gd name="T2" fmla="*/ 86 w 93"/>
                  <a:gd name="T3" fmla="*/ 23 h 138"/>
                  <a:gd name="T4" fmla="*/ 79 w 93"/>
                  <a:gd name="T5" fmla="*/ 13 h 138"/>
                  <a:gd name="T6" fmla="*/ 69 w 93"/>
                  <a:gd name="T7" fmla="*/ 6 h 138"/>
                  <a:gd name="T8" fmla="*/ 58 w 93"/>
                  <a:gd name="T9" fmla="*/ 2 h 138"/>
                  <a:gd name="T10" fmla="*/ 46 w 93"/>
                  <a:gd name="T11" fmla="*/ 0 h 138"/>
                  <a:gd name="T12" fmla="*/ 35 w 93"/>
                  <a:gd name="T13" fmla="*/ 2 h 138"/>
                  <a:gd name="T14" fmla="*/ 24 w 93"/>
                  <a:gd name="T15" fmla="*/ 6 h 138"/>
                  <a:gd name="T16" fmla="*/ 14 w 93"/>
                  <a:gd name="T17" fmla="*/ 13 h 138"/>
                  <a:gd name="T18" fmla="*/ 7 w 93"/>
                  <a:gd name="T19" fmla="*/ 23 h 138"/>
                  <a:gd name="T20" fmla="*/ 2 w 93"/>
                  <a:gd name="T21" fmla="*/ 34 h 138"/>
                  <a:gd name="T22" fmla="*/ 0 w 93"/>
                  <a:gd name="T23" fmla="*/ 46 h 138"/>
                  <a:gd name="T24" fmla="*/ 2 w 93"/>
                  <a:gd name="T25" fmla="*/ 57 h 138"/>
                  <a:gd name="T26" fmla="*/ 7 w 93"/>
                  <a:gd name="T27" fmla="*/ 68 h 138"/>
                  <a:gd name="T28" fmla="*/ 14 w 93"/>
                  <a:gd name="T29" fmla="*/ 79 h 138"/>
                  <a:gd name="T30" fmla="*/ 21 w 93"/>
                  <a:gd name="T31" fmla="*/ 138 h 138"/>
                  <a:gd name="T32" fmla="*/ 71 w 93"/>
                  <a:gd name="T33" fmla="*/ 138 h 138"/>
                  <a:gd name="T34" fmla="*/ 79 w 93"/>
                  <a:gd name="T35" fmla="*/ 79 h 138"/>
                  <a:gd name="T36" fmla="*/ 86 w 93"/>
                  <a:gd name="T37" fmla="*/ 68 h 138"/>
                  <a:gd name="T38" fmla="*/ 90 w 93"/>
                  <a:gd name="T39" fmla="*/ 57 h 138"/>
                  <a:gd name="T40" fmla="*/ 93 w 93"/>
                  <a:gd name="T41" fmla="*/ 46 h 138"/>
                  <a:gd name="T42" fmla="*/ 46 w 93"/>
                  <a:gd name="T43" fmla="*/ 72 h 138"/>
                  <a:gd name="T44" fmla="*/ 41 w 93"/>
                  <a:gd name="T45" fmla="*/ 72 h 138"/>
                  <a:gd name="T46" fmla="*/ 32 w 93"/>
                  <a:gd name="T47" fmla="*/ 67 h 138"/>
                  <a:gd name="T48" fmla="*/ 25 w 93"/>
                  <a:gd name="T49" fmla="*/ 61 h 138"/>
                  <a:gd name="T50" fmla="*/ 21 w 93"/>
                  <a:gd name="T51" fmla="*/ 52 h 138"/>
                  <a:gd name="T52" fmla="*/ 20 w 93"/>
                  <a:gd name="T53" fmla="*/ 47 h 138"/>
                  <a:gd name="T54" fmla="*/ 23 w 93"/>
                  <a:gd name="T55" fmla="*/ 37 h 138"/>
                  <a:gd name="T56" fmla="*/ 28 w 93"/>
                  <a:gd name="T57" fmla="*/ 29 h 138"/>
                  <a:gd name="T58" fmla="*/ 36 w 93"/>
                  <a:gd name="T59" fmla="*/ 23 h 138"/>
                  <a:gd name="T60" fmla="*/ 46 w 93"/>
                  <a:gd name="T61" fmla="*/ 21 h 138"/>
                  <a:gd name="T62" fmla="*/ 52 w 93"/>
                  <a:gd name="T63" fmla="*/ 22 h 138"/>
                  <a:gd name="T64" fmla="*/ 61 w 93"/>
                  <a:gd name="T65" fmla="*/ 26 h 138"/>
                  <a:gd name="T66" fmla="*/ 68 w 93"/>
                  <a:gd name="T67" fmla="*/ 32 h 138"/>
                  <a:gd name="T68" fmla="*/ 71 w 93"/>
                  <a:gd name="T69" fmla="*/ 41 h 138"/>
                  <a:gd name="T70" fmla="*/ 72 w 93"/>
                  <a:gd name="T71" fmla="*/ 47 h 138"/>
                  <a:gd name="T72" fmla="*/ 70 w 93"/>
                  <a:gd name="T73" fmla="*/ 56 h 138"/>
                  <a:gd name="T74" fmla="*/ 64 w 93"/>
                  <a:gd name="T75" fmla="*/ 65 h 138"/>
                  <a:gd name="T76" fmla="*/ 56 w 93"/>
                  <a:gd name="T77" fmla="*/ 70 h 138"/>
                  <a:gd name="T78" fmla="*/ 46 w 93"/>
                  <a:gd name="T79" fmla="*/ 7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138">
                    <a:moveTo>
                      <a:pt x="80" y="41"/>
                    </a:moveTo>
                    <a:lnTo>
                      <a:pt x="90" y="34"/>
                    </a:lnTo>
                    <a:lnTo>
                      <a:pt x="78" y="32"/>
                    </a:lnTo>
                    <a:lnTo>
                      <a:pt x="86" y="23"/>
                    </a:lnTo>
                    <a:lnTo>
                      <a:pt x="73" y="24"/>
                    </a:lnTo>
                    <a:lnTo>
                      <a:pt x="79" y="13"/>
                    </a:lnTo>
                    <a:lnTo>
                      <a:pt x="68" y="19"/>
                    </a:lnTo>
                    <a:lnTo>
                      <a:pt x="69" y="6"/>
                    </a:lnTo>
                    <a:lnTo>
                      <a:pt x="60" y="14"/>
                    </a:lnTo>
                    <a:lnTo>
                      <a:pt x="58" y="2"/>
                    </a:lnTo>
                    <a:lnTo>
                      <a:pt x="51" y="12"/>
                    </a:lnTo>
                    <a:lnTo>
                      <a:pt x="46" y="0"/>
                    </a:lnTo>
                    <a:lnTo>
                      <a:pt x="42" y="12"/>
                    </a:lnTo>
                    <a:lnTo>
                      <a:pt x="35" y="2"/>
                    </a:lnTo>
                    <a:lnTo>
                      <a:pt x="33" y="14"/>
                    </a:lnTo>
                    <a:lnTo>
                      <a:pt x="24" y="6"/>
                    </a:lnTo>
                    <a:lnTo>
                      <a:pt x="25" y="19"/>
                    </a:lnTo>
                    <a:lnTo>
                      <a:pt x="14" y="13"/>
                    </a:lnTo>
                    <a:lnTo>
                      <a:pt x="19" y="24"/>
                    </a:lnTo>
                    <a:lnTo>
                      <a:pt x="7" y="23"/>
                    </a:lnTo>
                    <a:lnTo>
                      <a:pt x="15" y="32"/>
                    </a:lnTo>
                    <a:lnTo>
                      <a:pt x="2" y="34"/>
                    </a:lnTo>
                    <a:lnTo>
                      <a:pt x="12" y="41"/>
                    </a:lnTo>
                    <a:lnTo>
                      <a:pt x="0" y="46"/>
                    </a:lnTo>
                    <a:lnTo>
                      <a:pt x="12" y="50"/>
                    </a:lnTo>
                    <a:lnTo>
                      <a:pt x="2" y="57"/>
                    </a:lnTo>
                    <a:lnTo>
                      <a:pt x="15" y="59"/>
                    </a:lnTo>
                    <a:lnTo>
                      <a:pt x="7" y="68"/>
                    </a:lnTo>
                    <a:lnTo>
                      <a:pt x="19" y="67"/>
                    </a:lnTo>
                    <a:lnTo>
                      <a:pt x="14" y="79"/>
                    </a:lnTo>
                    <a:lnTo>
                      <a:pt x="21" y="75"/>
                    </a:lnTo>
                    <a:lnTo>
                      <a:pt x="21" y="138"/>
                    </a:lnTo>
                    <a:lnTo>
                      <a:pt x="46" y="113"/>
                    </a:lnTo>
                    <a:lnTo>
                      <a:pt x="71" y="138"/>
                    </a:lnTo>
                    <a:lnTo>
                      <a:pt x="71" y="75"/>
                    </a:lnTo>
                    <a:lnTo>
                      <a:pt x="79" y="79"/>
                    </a:lnTo>
                    <a:lnTo>
                      <a:pt x="73" y="67"/>
                    </a:lnTo>
                    <a:lnTo>
                      <a:pt x="86" y="68"/>
                    </a:lnTo>
                    <a:lnTo>
                      <a:pt x="78" y="59"/>
                    </a:lnTo>
                    <a:lnTo>
                      <a:pt x="90" y="57"/>
                    </a:lnTo>
                    <a:lnTo>
                      <a:pt x="80" y="50"/>
                    </a:lnTo>
                    <a:lnTo>
                      <a:pt x="93" y="46"/>
                    </a:lnTo>
                    <a:lnTo>
                      <a:pt x="80" y="41"/>
                    </a:lnTo>
                    <a:close/>
                    <a:moveTo>
                      <a:pt x="46" y="72"/>
                    </a:moveTo>
                    <a:lnTo>
                      <a:pt x="46" y="72"/>
                    </a:lnTo>
                    <a:lnTo>
                      <a:pt x="41" y="72"/>
                    </a:lnTo>
                    <a:lnTo>
                      <a:pt x="36" y="70"/>
                    </a:lnTo>
                    <a:lnTo>
                      <a:pt x="32" y="67"/>
                    </a:lnTo>
                    <a:lnTo>
                      <a:pt x="28" y="65"/>
                    </a:lnTo>
                    <a:lnTo>
                      <a:pt x="25" y="61"/>
                    </a:lnTo>
                    <a:lnTo>
                      <a:pt x="23" y="56"/>
                    </a:lnTo>
                    <a:lnTo>
                      <a:pt x="21" y="52"/>
                    </a:lnTo>
                    <a:lnTo>
                      <a:pt x="20" y="47"/>
                    </a:lnTo>
                    <a:lnTo>
                      <a:pt x="20" y="47"/>
                    </a:lnTo>
                    <a:lnTo>
                      <a:pt x="21" y="41"/>
                    </a:lnTo>
                    <a:lnTo>
                      <a:pt x="23" y="37"/>
                    </a:lnTo>
                    <a:lnTo>
                      <a:pt x="25" y="32"/>
                    </a:lnTo>
                    <a:lnTo>
                      <a:pt x="28" y="29"/>
                    </a:lnTo>
                    <a:lnTo>
                      <a:pt x="32" y="26"/>
                    </a:lnTo>
                    <a:lnTo>
                      <a:pt x="36" y="23"/>
                    </a:lnTo>
                    <a:lnTo>
                      <a:pt x="41" y="22"/>
                    </a:lnTo>
                    <a:lnTo>
                      <a:pt x="46" y="21"/>
                    </a:lnTo>
                    <a:lnTo>
                      <a:pt x="46" y="21"/>
                    </a:lnTo>
                    <a:lnTo>
                      <a:pt x="52" y="22"/>
                    </a:lnTo>
                    <a:lnTo>
                      <a:pt x="56" y="23"/>
                    </a:lnTo>
                    <a:lnTo>
                      <a:pt x="61" y="26"/>
                    </a:lnTo>
                    <a:lnTo>
                      <a:pt x="64" y="29"/>
                    </a:lnTo>
                    <a:lnTo>
                      <a:pt x="68" y="32"/>
                    </a:lnTo>
                    <a:lnTo>
                      <a:pt x="70" y="37"/>
                    </a:lnTo>
                    <a:lnTo>
                      <a:pt x="71" y="41"/>
                    </a:lnTo>
                    <a:lnTo>
                      <a:pt x="72" y="47"/>
                    </a:lnTo>
                    <a:lnTo>
                      <a:pt x="72" y="47"/>
                    </a:lnTo>
                    <a:lnTo>
                      <a:pt x="71" y="52"/>
                    </a:lnTo>
                    <a:lnTo>
                      <a:pt x="70" y="56"/>
                    </a:lnTo>
                    <a:lnTo>
                      <a:pt x="68" y="61"/>
                    </a:lnTo>
                    <a:lnTo>
                      <a:pt x="64" y="65"/>
                    </a:lnTo>
                    <a:lnTo>
                      <a:pt x="61" y="67"/>
                    </a:lnTo>
                    <a:lnTo>
                      <a:pt x="56" y="70"/>
                    </a:lnTo>
                    <a:lnTo>
                      <a:pt x="52" y="72"/>
                    </a:lnTo>
                    <a:lnTo>
                      <a:pt x="46" y="72"/>
                    </a:lnTo>
                    <a:lnTo>
                      <a:pt x="46"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4" name="Freeform 29"/>
              <p:cNvSpPr>
                <a:spLocks/>
              </p:cNvSpPr>
              <p:nvPr/>
            </p:nvSpPr>
            <p:spPr bwMode="auto">
              <a:xfrm>
                <a:off x="8926053" y="2517465"/>
                <a:ext cx="197141" cy="197141"/>
              </a:xfrm>
              <a:custGeom>
                <a:avLst/>
                <a:gdLst>
                  <a:gd name="T0" fmla="*/ 19 w 38"/>
                  <a:gd name="T1" fmla="*/ 0 h 38"/>
                  <a:gd name="T2" fmla="*/ 19 w 38"/>
                  <a:gd name="T3" fmla="*/ 0 h 38"/>
                  <a:gd name="T4" fmla="*/ 16 w 38"/>
                  <a:gd name="T5" fmla="*/ 0 h 38"/>
                  <a:gd name="T6" fmla="*/ 11 w 38"/>
                  <a:gd name="T7" fmla="*/ 1 h 38"/>
                  <a:gd name="T8" fmla="*/ 9 w 38"/>
                  <a:gd name="T9" fmla="*/ 3 h 38"/>
                  <a:gd name="T10" fmla="*/ 6 w 38"/>
                  <a:gd name="T11" fmla="*/ 6 h 38"/>
                  <a:gd name="T12" fmla="*/ 4 w 38"/>
                  <a:gd name="T13" fmla="*/ 8 h 38"/>
                  <a:gd name="T14" fmla="*/ 1 w 38"/>
                  <a:gd name="T15" fmla="*/ 11 h 38"/>
                  <a:gd name="T16" fmla="*/ 0 w 38"/>
                  <a:gd name="T17" fmla="*/ 15 h 38"/>
                  <a:gd name="T18" fmla="*/ 0 w 38"/>
                  <a:gd name="T19" fmla="*/ 19 h 38"/>
                  <a:gd name="T20" fmla="*/ 0 w 38"/>
                  <a:gd name="T21" fmla="*/ 19 h 38"/>
                  <a:gd name="T22" fmla="*/ 0 w 38"/>
                  <a:gd name="T23" fmla="*/ 22 h 38"/>
                  <a:gd name="T24" fmla="*/ 1 w 38"/>
                  <a:gd name="T25" fmla="*/ 26 h 38"/>
                  <a:gd name="T26" fmla="*/ 4 w 38"/>
                  <a:gd name="T27" fmla="*/ 29 h 38"/>
                  <a:gd name="T28" fmla="*/ 6 w 38"/>
                  <a:gd name="T29" fmla="*/ 33 h 38"/>
                  <a:gd name="T30" fmla="*/ 9 w 38"/>
                  <a:gd name="T31" fmla="*/ 35 h 38"/>
                  <a:gd name="T32" fmla="*/ 11 w 38"/>
                  <a:gd name="T33" fmla="*/ 36 h 38"/>
                  <a:gd name="T34" fmla="*/ 16 w 38"/>
                  <a:gd name="T35" fmla="*/ 37 h 38"/>
                  <a:gd name="T36" fmla="*/ 19 w 38"/>
                  <a:gd name="T37" fmla="*/ 38 h 38"/>
                  <a:gd name="T38" fmla="*/ 19 w 38"/>
                  <a:gd name="T39" fmla="*/ 38 h 38"/>
                  <a:gd name="T40" fmla="*/ 23 w 38"/>
                  <a:gd name="T41" fmla="*/ 37 h 38"/>
                  <a:gd name="T42" fmla="*/ 27 w 38"/>
                  <a:gd name="T43" fmla="*/ 36 h 38"/>
                  <a:gd name="T44" fmla="*/ 29 w 38"/>
                  <a:gd name="T45" fmla="*/ 35 h 38"/>
                  <a:gd name="T46" fmla="*/ 33 w 38"/>
                  <a:gd name="T47" fmla="*/ 33 h 38"/>
                  <a:gd name="T48" fmla="*/ 35 w 38"/>
                  <a:gd name="T49" fmla="*/ 29 h 38"/>
                  <a:gd name="T50" fmla="*/ 37 w 38"/>
                  <a:gd name="T51" fmla="*/ 26 h 38"/>
                  <a:gd name="T52" fmla="*/ 38 w 38"/>
                  <a:gd name="T53" fmla="*/ 22 h 38"/>
                  <a:gd name="T54" fmla="*/ 38 w 38"/>
                  <a:gd name="T55" fmla="*/ 19 h 38"/>
                  <a:gd name="T56" fmla="*/ 38 w 38"/>
                  <a:gd name="T57" fmla="*/ 19 h 38"/>
                  <a:gd name="T58" fmla="*/ 38 w 38"/>
                  <a:gd name="T59" fmla="*/ 15 h 38"/>
                  <a:gd name="T60" fmla="*/ 37 w 38"/>
                  <a:gd name="T61" fmla="*/ 11 h 38"/>
                  <a:gd name="T62" fmla="*/ 35 w 38"/>
                  <a:gd name="T63" fmla="*/ 8 h 38"/>
                  <a:gd name="T64" fmla="*/ 33 w 38"/>
                  <a:gd name="T65" fmla="*/ 6 h 38"/>
                  <a:gd name="T66" fmla="*/ 29 w 38"/>
                  <a:gd name="T67" fmla="*/ 3 h 38"/>
                  <a:gd name="T68" fmla="*/ 27 w 38"/>
                  <a:gd name="T69" fmla="*/ 1 h 38"/>
                  <a:gd name="T70" fmla="*/ 23 w 38"/>
                  <a:gd name="T71" fmla="*/ 0 h 38"/>
                  <a:gd name="T72" fmla="*/ 19 w 38"/>
                  <a:gd name="T73" fmla="*/ 0 h 38"/>
                  <a:gd name="T74" fmla="*/ 19 w 38"/>
                  <a:gd name="T7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 h="38">
                    <a:moveTo>
                      <a:pt x="19" y="0"/>
                    </a:moveTo>
                    <a:lnTo>
                      <a:pt x="19" y="0"/>
                    </a:lnTo>
                    <a:lnTo>
                      <a:pt x="16" y="0"/>
                    </a:lnTo>
                    <a:lnTo>
                      <a:pt x="11" y="1"/>
                    </a:lnTo>
                    <a:lnTo>
                      <a:pt x="9" y="3"/>
                    </a:lnTo>
                    <a:lnTo>
                      <a:pt x="6" y="6"/>
                    </a:lnTo>
                    <a:lnTo>
                      <a:pt x="4" y="8"/>
                    </a:lnTo>
                    <a:lnTo>
                      <a:pt x="1" y="11"/>
                    </a:lnTo>
                    <a:lnTo>
                      <a:pt x="0" y="15"/>
                    </a:lnTo>
                    <a:lnTo>
                      <a:pt x="0" y="19"/>
                    </a:lnTo>
                    <a:lnTo>
                      <a:pt x="0" y="19"/>
                    </a:lnTo>
                    <a:lnTo>
                      <a:pt x="0" y="22"/>
                    </a:lnTo>
                    <a:lnTo>
                      <a:pt x="1" y="26"/>
                    </a:lnTo>
                    <a:lnTo>
                      <a:pt x="4" y="29"/>
                    </a:lnTo>
                    <a:lnTo>
                      <a:pt x="6" y="33"/>
                    </a:lnTo>
                    <a:lnTo>
                      <a:pt x="9" y="35"/>
                    </a:lnTo>
                    <a:lnTo>
                      <a:pt x="11" y="36"/>
                    </a:lnTo>
                    <a:lnTo>
                      <a:pt x="16" y="37"/>
                    </a:lnTo>
                    <a:lnTo>
                      <a:pt x="19" y="38"/>
                    </a:lnTo>
                    <a:lnTo>
                      <a:pt x="19" y="38"/>
                    </a:lnTo>
                    <a:lnTo>
                      <a:pt x="23" y="37"/>
                    </a:lnTo>
                    <a:lnTo>
                      <a:pt x="27" y="36"/>
                    </a:lnTo>
                    <a:lnTo>
                      <a:pt x="29" y="35"/>
                    </a:lnTo>
                    <a:lnTo>
                      <a:pt x="33" y="33"/>
                    </a:lnTo>
                    <a:lnTo>
                      <a:pt x="35" y="29"/>
                    </a:lnTo>
                    <a:lnTo>
                      <a:pt x="37" y="26"/>
                    </a:lnTo>
                    <a:lnTo>
                      <a:pt x="38" y="22"/>
                    </a:lnTo>
                    <a:lnTo>
                      <a:pt x="38" y="19"/>
                    </a:lnTo>
                    <a:lnTo>
                      <a:pt x="38" y="19"/>
                    </a:lnTo>
                    <a:lnTo>
                      <a:pt x="38" y="15"/>
                    </a:lnTo>
                    <a:lnTo>
                      <a:pt x="37" y="11"/>
                    </a:lnTo>
                    <a:lnTo>
                      <a:pt x="35" y="8"/>
                    </a:lnTo>
                    <a:lnTo>
                      <a:pt x="33" y="6"/>
                    </a:lnTo>
                    <a:lnTo>
                      <a:pt x="29" y="3"/>
                    </a:lnTo>
                    <a:lnTo>
                      <a:pt x="27" y="1"/>
                    </a:lnTo>
                    <a:lnTo>
                      <a:pt x="23" y="0"/>
                    </a:lnTo>
                    <a:lnTo>
                      <a:pt x="19" y="0"/>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nvGrpSpPr>
            <p:cNvPr id="65" name="Group 64"/>
            <p:cNvGrpSpPr>
              <a:grpSpLocks noChangeAspect="1"/>
            </p:cNvGrpSpPr>
            <p:nvPr>
              <p:custDataLst>
                <p:custData r:id="rId4"/>
              </p:custDataLst>
            </p:nvPr>
          </p:nvGrpSpPr>
          <p:grpSpPr>
            <a:xfrm>
              <a:off x="5989763" y="3481970"/>
              <a:ext cx="359056" cy="244464"/>
              <a:chOff x="7554913" y="3697288"/>
              <a:chExt cx="596900" cy="406400"/>
            </a:xfrm>
            <a:solidFill>
              <a:srgbClr val="0072C6"/>
            </a:solidFill>
          </p:grpSpPr>
          <p:sp>
            <p:nvSpPr>
              <p:cNvPr id="78" name="Freeform 16"/>
              <p:cNvSpPr>
                <a:spLocks noEditPoints="1"/>
              </p:cNvSpPr>
              <p:nvPr/>
            </p:nvSpPr>
            <p:spPr bwMode="auto">
              <a:xfrm>
                <a:off x="7554913" y="3697288"/>
                <a:ext cx="596900" cy="406400"/>
              </a:xfrm>
              <a:custGeom>
                <a:avLst/>
                <a:gdLst>
                  <a:gd name="T0" fmla="*/ 358 w 376"/>
                  <a:gd name="T1" fmla="*/ 0 h 256"/>
                  <a:gd name="T2" fmla="*/ 18 w 376"/>
                  <a:gd name="T3" fmla="*/ 0 h 256"/>
                  <a:gd name="T4" fmla="*/ 18 w 376"/>
                  <a:gd name="T5" fmla="*/ 0 h 256"/>
                  <a:gd name="T6" fmla="*/ 10 w 376"/>
                  <a:gd name="T7" fmla="*/ 2 h 256"/>
                  <a:gd name="T8" fmla="*/ 4 w 376"/>
                  <a:gd name="T9" fmla="*/ 6 h 256"/>
                  <a:gd name="T10" fmla="*/ 0 w 376"/>
                  <a:gd name="T11" fmla="*/ 12 h 256"/>
                  <a:gd name="T12" fmla="*/ 0 w 376"/>
                  <a:gd name="T13" fmla="*/ 18 h 256"/>
                  <a:gd name="T14" fmla="*/ 0 w 376"/>
                  <a:gd name="T15" fmla="*/ 236 h 256"/>
                  <a:gd name="T16" fmla="*/ 0 w 376"/>
                  <a:gd name="T17" fmla="*/ 236 h 256"/>
                  <a:gd name="T18" fmla="*/ 0 w 376"/>
                  <a:gd name="T19" fmla="*/ 244 h 256"/>
                  <a:gd name="T20" fmla="*/ 4 w 376"/>
                  <a:gd name="T21" fmla="*/ 250 h 256"/>
                  <a:gd name="T22" fmla="*/ 10 w 376"/>
                  <a:gd name="T23" fmla="*/ 254 h 256"/>
                  <a:gd name="T24" fmla="*/ 18 w 376"/>
                  <a:gd name="T25" fmla="*/ 256 h 256"/>
                  <a:gd name="T26" fmla="*/ 358 w 376"/>
                  <a:gd name="T27" fmla="*/ 256 h 256"/>
                  <a:gd name="T28" fmla="*/ 358 w 376"/>
                  <a:gd name="T29" fmla="*/ 256 h 256"/>
                  <a:gd name="T30" fmla="*/ 364 w 376"/>
                  <a:gd name="T31" fmla="*/ 254 h 256"/>
                  <a:gd name="T32" fmla="*/ 370 w 376"/>
                  <a:gd name="T33" fmla="*/ 250 h 256"/>
                  <a:gd name="T34" fmla="*/ 376 w 376"/>
                  <a:gd name="T35" fmla="*/ 244 h 256"/>
                  <a:gd name="T36" fmla="*/ 376 w 376"/>
                  <a:gd name="T37" fmla="*/ 236 h 256"/>
                  <a:gd name="T38" fmla="*/ 376 w 376"/>
                  <a:gd name="T39" fmla="*/ 18 h 256"/>
                  <a:gd name="T40" fmla="*/ 376 w 376"/>
                  <a:gd name="T41" fmla="*/ 18 h 256"/>
                  <a:gd name="T42" fmla="*/ 376 w 376"/>
                  <a:gd name="T43" fmla="*/ 12 h 256"/>
                  <a:gd name="T44" fmla="*/ 370 w 376"/>
                  <a:gd name="T45" fmla="*/ 6 h 256"/>
                  <a:gd name="T46" fmla="*/ 364 w 376"/>
                  <a:gd name="T47" fmla="*/ 2 h 256"/>
                  <a:gd name="T48" fmla="*/ 358 w 376"/>
                  <a:gd name="T49" fmla="*/ 0 h 256"/>
                  <a:gd name="T50" fmla="*/ 358 w 376"/>
                  <a:gd name="T51" fmla="*/ 0 h 256"/>
                  <a:gd name="T52" fmla="*/ 342 w 376"/>
                  <a:gd name="T53" fmla="*/ 224 h 256"/>
                  <a:gd name="T54" fmla="*/ 34 w 376"/>
                  <a:gd name="T55" fmla="*/ 224 h 256"/>
                  <a:gd name="T56" fmla="*/ 34 w 376"/>
                  <a:gd name="T57" fmla="*/ 30 h 256"/>
                  <a:gd name="T58" fmla="*/ 342 w 376"/>
                  <a:gd name="T59" fmla="*/ 30 h 256"/>
                  <a:gd name="T60" fmla="*/ 342 w 376"/>
                  <a:gd name="T61" fmla="*/ 22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6" h="256">
                    <a:moveTo>
                      <a:pt x="358" y="0"/>
                    </a:moveTo>
                    <a:lnTo>
                      <a:pt x="18" y="0"/>
                    </a:lnTo>
                    <a:lnTo>
                      <a:pt x="18" y="0"/>
                    </a:lnTo>
                    <a:lnTo>
                      <a:pt x="10" y="2"/>
                    </a:lnTo>
                    <a:lnTo>
                      <a:pt x="4" y="6"/>
                    </a:lnTo>
                    <a:lnTo>
                      <a:pt x="0" y="12"/>
                    </a:lnTo>
                    <a:lnTo>
                      <a:pt x="0" y="18"/>
                    </a:lnTo>
                    <a:lnTo>
                      <a:pt x="0" y="236"/>
                    </a:lnTo>
                    <a:lnTo>
                      <a:pt x="0" y="236"/>
                    </a:lnTo>
                    <a:lnTo>
                      <a:pt x="0" y="244"/>
                    </a:lnTo>
                    <a:lnTo>
                      <a:pt x="4" y="250"/>
                    </a:lnTo>
                    <a:lnTo>
                      <a:pt x="10" y="254"/>
                    </a:lnTo>
                    <a:lnTo>
                      <a:pt x="18" y="256"/>
                    </a:lnTo>
                    <a:lnTo>
                      <a:pt x="358" y="256"/>
                    </a:lnTo>
                    <a:lnTo>
                      <a:pt x="358" y="256"/>
                    </a:lnTo>
                    <a:lnTo>
                      <a:pt x="364" y="254"/>
                    </a:lnTo>
                    <a:lnTo>
                      <a:pt x="370" y="250"/>
                    </a:lnTo>
                    <a:lnTo>
                      <a:pt x="376" y="244"/>
                    </a:lnTo>
                    <a:lnTo>
                      <a:pt x="376" y="236"/>
                    </a:lnTo>
                    <a:lnTo>
                      <a:pt x="376" y="18"/>
                    </a:lnTo>
                    <a:lnTo>
                      <a:pt x="376" y="18"/>
                    </a:lnTo>
                    <a:lnTo>
                      <a:pt x="376" y="12"/>
                    </a:lnTo>
                    <a:lnTo>
                      <a:pt x="370" y="6"/>
                    </a:lnTo>
                    <a:lnTo>
                      <a:pt x="364" y="2"/>
                    </a:lnTo>
                    <a:lnTo>
                      <a:pt x="358" y="0"/>
                    </a:lnTo>
                    <a:lnTo>
                      <a:pt x="358" y="0"/>
                    </a:lnTo>
                    <a:close/>
                    <a:moveTo>
                      <a:pt x="342" y="224"/>
                    </a:moveTo>
                    <a:lnTo>
                      <a:pt x="34" y="224"/>
                    </a:lnTo>
                    <a:lnTo>
                      <a:pt x="34" y="30"/>
                    </a:lnTo>
                    <a:lnTo>
                      <a:pt x="342" y="30"/>
                    </a:lnTo>
                    <a:lnTo>
                      <a:pt x="342"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9" name="Freeform 17"/>
              <p:cNvSpPr>
                <a:spLocks/>
              </p:cNvSpPr>
              <p:nvPr/>
            </p:nvSpPr>
            <p:spPr bwMode="auto">
              <a:xfrm>
                <a:off x="7910513" y="3805238"/>
                <a:ext cx="117475" cy="187325"/>
              </a:xfrm>
              <a:custGeom>
                <a:avLst/>
                <a:gdLst>
                  <a:gd name="T0" fmla="*/ 18 w 74"/>
                  <a:gd name="T1" fmla="*/ 70 h 118"/>
                  <a:gd name="T2" fmla="*/ 18 w 74"/>
                  <a:gd name="T3" fmla="*/ 118 h 118"/>
                  <a:gd name="T4" fmla="*/ 36 w 74"/>
                  <a:gd name="T5" fmla="*/ 100 h 118"/>
                  <a:gd name="T6" fmla="*/ 56 w 74"/>
                  <a:gd name="T7" fmla="*/ 118 h 118"/>
                  <a:gd name="T8" fmla="*/ 56 w 74"/>
                  <a:gd name="T9" fmla="*/ 70 h 118"/>
                  <a:gd name="T10" fmla="*/ 56 w 74"/>
                  <a:gd name="T11" fmla="*/ 70 h 118"/>
                  <a:gd name="T12" fmla="*/ 62 w 74"/>
                  <a:gd name="T13" fmla="*/ 64 h 118"/>
                  <a:gd name="T14" fmla="*/ 68 w 74"/>
                  <a:gd name="T15" fmla="*/ 56 h 118"/>
                  <a:gd name="T16" fmla="*/ 72 w 74"/>
                  <a:gd name="T17" fmla="*/ 48 h 118"/>
                  <a:gd name="T18" fmla="*/ 74 w 74"/>
                  <a:gd name="T19" fmla="*/ 38 h 118"/>
                  <a:gd name="T20" fmla="*/ 74 w 74"/>
                  <a:gd name="T21" fmla="*/ 38 h 118"/>
                  <a:gd name="T22" fmla="*/ 72 w 74"/>
                  <a:gd name="T23" fmla="*/ 30 h 118"/>
                  <a:gd name="T24" fmla="*/ 70 w 74"/>
                  <a:gd name="T25" fmla="*/ 22 h 118"/>
                  <a:gd name="T26" fmla="*/ 68 w 74"/>
                  <a:gd name="T27" fmla="*/ 16 h 118"/>
                  <a:gd name="T28" fmla="*/ 62 w 74"/>
                  <a:gd name="T29" fmla="*/ 10 h 118"/>
                  <a:gd name="T30" fmla="*/ 58 w 74"/>
                  <a:gd name="T31" fmla="*/ 6 h 118"/>
                  <a:gd name="T32" fmla="*/ 50 w 74"/>
                  <a:gd name="T33" fmla="*/ 2 h 118"/>
                  <a:gd name="T34" fmla="*/ 44 w 74"/>
                  <a:gd name="T35" fmla="*/ 0 h 118"/>
                  <a:gd name="T36" fmla="*/ 36 w 74"/>
                  <a:gd name="T37" fmla="*/ 0 h 118"/>
                  <a:gd name="T38" fmla="*/ 36 w 74"/>
                  <a:gd name="T39" fmla="*/ 0 h 118"/>
                  <a:gd name="T40" fmla="*/ 28 w 74"/>
                  <a:gd name="T41" fmla="*/ 0 h 118"/>
                  <a:gd name="T42" fmla="*/ 22 w 74"/>
                  <a:gd name="T43" fmla="*/ 2 h 118"/>
                  <a:gd name="T44" fmla="*/ 16 w 74"/>
                  <a:gd name="T45" fmla="*/ 6 h 118"/>
                  <a:gd name="T46" fmla="*/ 10 w 74"/>
                  <a:gd name="T47" fmla="*/ 10 h 118"/>
                  <a:gd name="T48" fmla="*/ 6 w 74"/>
                  <a:gd name="T49" fmla="*/ 16 h 118"/>
                  <a:gd name="T50" fmla="*/ 2 w 74"/>
                  <a:gd name="T51" fmla="*/ 22 h 118"/>
                  <a:gd name="T52" fmla="*/ 0 w 74"/>
                  <a:gd name="T53" fmla="*/ 30 h 118"/>
                  <a:gd name="T54" fmla="*/ 0 w 74"/>
                  <a:gd name="T55" fmla="*/ 38 h 118"/>
                  <a:gd name="T56" fmla="*/ 0 w 74"/>
                  <a:gd name="T57" fmla="*/ 38 h 118"/>
                  <a:gd name="T58" fmla="*/ 0 w 74"/>
                  <a:gd name="T59" fmla="*/ 48 h 118"/>
                  <a:gd name="T60" fmla="*/ 4 w 74"/>
                  <a:gd name="T61" fmla="*/ 56 h 118"/>
                  <a:gd name="T62" fmla="*/ 10 w 74"/>
                  <a:gd name="T63" fmla="*/ 64 h 118"/>
                  <a:gd name="T64" fmla="*/ 18 w 74"/>
                  <a:gd name="T65" fmla="*/ 70 h 118"/>
                  <a:gd name="T66" fmla="*/ 18 w 74"/>
                  <a:gd name="T67" fmla="*/ 7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18">
                    <a:moveTo>
                      <a:pt x="18" y="70"/>
                    </a:moveTo>
                    <a:lnTo>
                      <a:pt x="18" y="118"/>
                    </a:lnTo>
                    <a:lnTo>
                      <a:pt x="36" y="100"/>
                    </a:lnTo>
                    <a:lnTo>
                      <a:pt x="56" y="118"/>
                    </a:lnTo>
                    <a:lnTo>
                      <a:pt x="56" y="70"/>
                    </a:lnTo>
                    <a:lnTo>
                      <a:pt x="56" y="70"/>
                    </a:lnTo>
                    <a:lnTo>
                      <a:pt x="62" y="64"/>
                    </a:lnTo>
                    <a:lnTo>
                      <a:pt x="68" y="56"/>
                    </a:lnTo>
                    <a:lnTo>
                      <a:pt x="72" y="48"/>
                    </a:lnTo>
                    <a:lnTo>
                      <a:pt x="74" y="38"/>
                    </a:lnTo>
                    <a:lnTo>
                      <a:pt x="74" y="38"/>
                    </a:lnTo>
                    <a:lnTo>
                      <a:pt x="72" y="30"/>
                    </a:lnTo>
                    <a:lnTo>
                      <a:pt x="70" y="22"/>
                    </a:lnTo>
                    <a:lnTo>
                      <a:pt x="68" y="16"/>
                    </a:lnTo>
                    <a:lnTo>
                      <a:pt x="62" y="10"/>
                    </a:lnTo>
                    <a:lnTo>
                      <a:pt x="58" y="6"/>
                    </a:lnTo>
                    <a:lnTo>
                      <a:pt x="50" y="2"/>
                    </a:lnTo>
                    <a:lnTo>
                      <a:pt x="44" y="0"/>
                    </a:lnTo>
                    <a:lnTo>
                      <a:pt x="36" y="0"/>
                    </a:lnTo>
                    <a:lnTo>
                      <a:pt x="36" y="0"/>
                    </a:lnTo>
                    <a:lnTo>
                      <a:pt x="28" y="0"/>
                    </a:lnTo>
                    <a:lnTo>
                      <a:pt x="22" y="2"/>
                    </a:lnTo>
                    <a:lnTo>
                      <a:pt x="16" y="6"/>
                    </a:lnTo>
                    <a:lnTo>
                      <a:pt x="10" y="10"/>
                    </a:lnTo>
                    <a:lnTo>
                      <a:pt x="6" y="16"/>
                    </a:lnTo>
                    <a:lnTo>
                      <a:pt x="2" y="22"/>
                    </a:lnTo>
                    <a:lnTo>
                      <a:pt x="0" y="30"/>
                    </a:lnTo>
                    <a:lnTo>
                      <a:pt x="0" y="38"/>
                    </a:lnTo>
                    <a:lnTo>
                      <a:pt x="0" y="38"/>
                    </a:lnTo>
                    <a:lnTo>
                      <a:pt x="0" y="48"/>
                    </a:lnTo>
                    <a:lnTo>
                      <a:pt x="4" y="56"/>
                    </a:lnTo>
                    <a:lnTo>
                      <a:pt x="10" y="64"/>
                    </a:lnTo>
                    <a:lnTo>
                      <a:pt x="18" y="70"/>
                    </a:lnTo>
                    <a:lnTo>
                      <a:pt x="18"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0" name="Rectangle 18"/>
              <p:cNvSpPr>
                <a:spLocks noChangeArrowheads="1"/>
              </p:cNvSpPr>
              <p:nvPr/>
            </p:nvSpPr>
            <p:spPr bwMode="auto">
              <a:xfrm>
                <a:off x="7694613" y="380841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1" name="Rectangle 19"/>
              <p:cNvSpPr>
                <a:spLocks noChangeArrowheads="1"/>
              </p:cNvSpPr>
              <p:nvPr/>
            </p:nvSpPr>
            <p:spPr bwMode="auto">
              <a:xfrm>
                <a:off x="7694613" y="387826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2" name="Rectangle 20"/>
              <p:cNvSpPr>
                <a:spLocks noChangeArrowheads="1"/>
              </p:cNvSpPr>
              <p:nvPr/>
            </p:nvSpPr>
            <p:spPr bwMode="auto">
              <a:xfrm>
                <a:off x="7694613" y="3951288"/>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nvGrpSpPr>
            <p:cNvPr id="66" name="Group 65"/>
            <p:cNvGrpSpPr/>
            <p:nvPr/>
          </p:nvGrpSpPr>
          <p:grpSpPr>
            <a:xfrm>
              <a:off x="4576010" y="2578029"/>
              <a:ext cx="1719157" cy="1164284"/>
              <a:chOff x="8933043" y="3080582"/>
              <a:chExt cx="1940444" cy="1314148"/>
            </a:xfrm>
          </p:grpSpPr>
          <p:sp>
            <p:nvSpPr>
              <p:cNvPr id="67" name="Freeform 12"/>
              <p:cNvSpPr>
                <a:spLocks/>
              </p:cNvSpPr>
              <p:nvPr/>
            </p:nvSpPr>
            <p:spPr bwMode="auto">
              <a:xfrm>
                <a:off x="10739663" y="3286670"/>
                <a:ext cx="133824" cy="211441"/>
              </a:xfrm>
              <a:custGeom>
                <a:avLst/>
                <a:gdLst>
                  <a:gd name="T0" fmla="*/ 102 w 107"/>
                  <a:gd name="T1" fmla="*/ 60 h 169"/>
                  <a:gd name="T2" fmla="*/ 96 w 107"/>
                  <a:gd name="T3" fmla="*/ 60 h 169"/>
                  <a:gd name="T4" fmla="*/ 101 w 107"/>
                  <a:gd name="T5" fmla="*/ 47 h 169"/>
                  <a:gd name="T6" fmla="*/ 97 w 107"/>
                  <a:gd name="T7" fmla="*/ 37 h 169"/>
                  <a:gd name="T8" fmla="*/ 94 w 107"/>
                  <a:gd name="T9" fmla="*/ 37 h 169"/>
                  <a:gd name="T10" fmla="*/ 98 w 107"/>
                  <a:gd name="T11" fmla="*/ 26 h 169"/>
                  <a:gd name="T12" fmla="*/ 93 w 107"/>
                  <a:gd name="T13" fmla="*/ 14 h 169"/>
                  <a:gd name="T14" fmla="*/ 86 w 107"/>
                  <a:gd name="T15" fmla="*/ 15 h 169"/>
                  <a:gd name="T16" fmla="*/ 86 w 107"/>
                  <a:gd name="T17" fmla="*/ 13 h 169"/>
                  <a:gd name="T18" fmla="*/ 81 w 107"/>
                  <a:gd name="T19" fmla="*/ 1 h 169"/>
                  <a:gd name="T20" fmla="*/ 69 w 107"/>
                  <a:gd name="T21" fmla="*/ 7 h 169"/>
                  <a:gd name="T22" fmla="*/ 50 w 107"/>
                  <a:gd name="T23" fmla="*/ 56 h 169"/>
                  <a:gd name="T24" fmla="*/ 44 w 107"/>
                  <a:gd name="T25" fmla="*/ 49 h 169"/>
                  <a:gd name="T26" fmla="*/ 29 w 107"/>
                  <a:gd name="T27" fmla="*/ 55 h 169"/>
                  <a:gd name="T28" fmla="*/ 28 w 107"/>
                  <a:gd name="T29" fmla="*/ 58 h 169"/>
                  <a:gd name="T30" fmla="*/ 16 w 107"/>
                  <a:gd name="T31" fmla="*/ 89 h 169"/>
                  <a:gd name="T32" fmla="*/ 7 w 107"/>
                  <a:gd name="T33" fmla="*/ 112 h 169"/>
                  <a:gd name="T34" fmla="*/ 7 w 107"/>
                  <a:gd name="T35" fmla="*/ 112 h 169"/>
                  <a:gd name="T36" fmla="*/ 29 w 107"/>
                  <a:gd name="T37" fmla="*/ 161 h 169"/>
                  <a:gd name="T38" fmla="*/ 79 w 107"/>
                  <a:gd name="T39" fmla="*/ 139 h 169"/>
                  <a:gd name="T40" fmla="*/ 79 w 107"/>
                  <a:gd name="T41" fmla="*/ 139 h 169"/>
                  <a:gd name="T42" fmla="*/ 89 w 107"/>
                  <a:gd name="T43" fmla="*/ 114 h 169"/>
                  <a:gd name="T44" fmla="*/ 99 w 107"/>
                  <a:gd name="T45" fmla="*/ 86 h 169"/>
                  <a:gd name="T46" fmla="*/ 106 w 107"/>
                  <a:gd name="T47" fmla="*/ 69 h 169"/>
                  <a:gd name="T48" fmla="*/ 102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102" y="60"/>
                    </a:moveTo>
                    <a:cubicBezTo>
                      <a:pt x="100" y="59"/>
                      <a:pt x="98" y="59"/>
                      <a:pt x="96" y="60"/>
                    </a:cubicBezTo>
                    <a:cubicBezTo>
                      <a:pt x="99" y="53"/>
                      <a:pt x="101" y="47"/>
                      <a:pt x="101" y="47"/>
                    </a:cubicBezTo>
                    <a:cubicBezTo>
                      <a:pt x="102" y="43"/>
                      <a:pt x="101" y="39"/>
                      <a:pt x="97" y="37"/>
                    </a:cubicBezTo>
                    <a:cubicBezTo>
                      <a:pt x="96" y="37"/>
                      <a:pt x="95" y="37"/>
                      <a:pt x="94" y="37"/>
                    </a:cubicBezTo>
                    <a:cubicBezTo>
                      <a:pt x="96" y="31"/>
                      <a:pt x="98" y="27"/>
                      <a:pt x="98" y="26"/>
                    </a:cubicBezTo>
                    <a:cubicBezTo>
                      <a:pt x="100" y="21"/>
                      <a:pt x="98" y="16"/>
                      <a:pt x="93" y="14"/>
                    </a:cubicBezTo>
                    <a:cubicBezTo>
                      <a:pt x="90" y="13"/>
                      <a:pt x="88" y="13"/>
                      <a:pt x="86" y="15"/>
                    </a:cubicBezTo>
                    <a:cubicBezTo>
                      <a:pt x="86" y="14"/>
                      <a:pt x="86" y="13"/>
                      <a:pt x="86" y="13"/>
                    </a:cubicBezTo>
                    <a:cubicBezTo>
                      <a:pt x="88" y="8"/>
                      <a:pt x="86" y="3"/>
                      <a:pt x="81" y="1"/>
                    </a:cubicBezTo>
                    <a:cubicBezTo>
                      <a:pt x="76" y="0"/>
                      <a:pt x="71" y="2"/>
                      <a:pt x="69" y="7"/>
                    </a:cubicBezTo>
                    <a:cubicBezTo>
                      <a:pt x="68" y="9"/>
                      <a:pt x="56" y="41"/>
                      <a:pt x="50" y="56"/>
                    </a:cubicBezTo>
                    <a:cubicBezTo>
                      <a:pt x="49" y="53"/>
                      <a:pt x="47" y="50"/>
                      <a:pt x="44" y="49"/>
                    </a:cubicBezTo>
                    <a:cubicBezTo>
                      <a:pt x="38" y="46"/>
                      <a:pt x="31" y="49"/>
                      <a:pt x="29" y="55"/>
                    </a:cubicBezTo>
                    <a:cubicBezTo>
                      <a:pt x="29" y="56"/>
                      <a:pt x="28" y="57"/>
                      <a:pt x="28" y="58"/>
                    </a:cubicBezTo>
                    <a:cubicBezTo>
                      <a:pt x="25" y="67"/>
                      <a:pt x="17" y="86"/>
                      <a:pt x="16" y="89"/>
                    </a:cubicBezTo>
                    <a:cubicBezTo>
                      <a:pt x="7" y="112"/>
                      <a:pt x="7" y="112"/>
                      <a:pt x="7" y="112"/>
                    </a:cubicBezTo>
                    <a:cubicBezTo>
                      <a:pt x="7" y="112"/>
                      <a:pt x="7" y="112"/>
                      <a:pt x="7" y="112"/>
                    </a:cubicBezTo>
                    <a:cubicBezTo>
                      <a:pt x="0" y="132"/>
                      <a:pt x="10" y="154"/>
                      <a:pt x="29" y="161"/>
                    </a:cubicBezTo>
                    <a:cubicBezTo>
                      <a:pt x="49" y="169"/>
                      <a:pt x="71" y="159"/>
                      <a:pt x="79" y="139"/>
                    </a:cubicBezTo>
                    <a:cubicBezTo>
                      <a:pt x="79" y="139"/>
                      <a:pt x="79" y="139"/>
                      <a:pt x="79" y="139"/>
                    </a:cubicBezTo>
                    <a:cubicBezTo>
                      <a:pt x="89" y="114"/>
                      <a:pt x="89" y="114"/>
                      <a:pt x="89" y="114"/>
                    </a:cubicBezTo>
                    <a:cubicBezTo>
                      <a:pt x="89" y="113"/>
                      <a:pt x="95" y="98"/>
                      <a:pt x="99" y="86"/>
                    </a:cubicBezTo>
                    <a:cubicBezTo>
                      <a:pt x="103" y="77"/>
                      <a:pt x="106" y="70"/>
                      <a:pt x="106" y="69"/>
                    </a:cubicBezTo>
                    <a:cubicBezTo>
                      <a:pt x="107" y="65"/>
                      <a:pt x="105" y="61"/>
                      <a:pt x="102"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68" name="Freeform 13"/>
              <p:cNvSpPr>
                <a:spLocks/>
              </p:cNvSpPr>
              <p:nvPr/>
            </p:nvSpPr>
            <p:spPr bwMode="auto">
              <a:xfrm>
                <a:off x="8933043" y="3286670"/>
                <a:ext cx="136500" cy="211441"/>
              </a:xfrm>
              <a:custGeom>
                <a:avLst/>
                <a:gdLst>
                  <a:gd name="T0" fmla="*/ 5 w 107"/>
                  <a:gd name="T1" fmla="*/ 60 h 169"/>
                  <a:gd name="T2" fmla="*/ 11 w 107"/>
                  <a:gd name="T3" fmla="*/ 60 h 169"/>
                  <a:gd name="T4" fmla="*/ 6 w 107"/>
                  <a:gd name="T5" fmla="*/ 47 h 169"/>
                  <a:gd name="T6" fmla="*/ 10 w 107"/>
                  <a:gd name="T7" fmla="*/ 37 h 169"/>
                  <a:gd name="T8" fmla="*/ 13 w 107"/>
                  <a:gd name="T9" fmla="*/ 37 h 169"/>
                  <a:gd name="T10" fmla="*/ 9 w 107"/>
                  <a:gd name="T11" fmla="*/ 26 h 169"/>
                  <a:gd name="T12" fmla="*/ 14 w 107"/>
                  <a:gd name="T13" fmla="*/ 14 h 169"/>
                  <a:gd name="T14" fmla="*/ 21 w 107"/>
                  <a:gd name="T15" fmla="*/ 15 h 169"/>
                  <a:gd name="T16" fmla="*/ 21 w 107"/>
                  <a:gd name="T17" fmla="*/ 13 h 169"/>
                  <a:gd name="T18" fmla="*/ 26 w 107"/>
                  <a:gd name="T19" fmla="*/ 1 h 169"/>
                  <a:gd name="T20" fmla="*/ 38 w 107"/>
                  <a:gd name="T21" fmla="*/ 7 h 169"/>
                  <a:gd name="T22" fmla="*/ 57 w 107"/>
                  <a:gd name="T23" fmla="*/ 56 h 169"/>
                  <a:gd name="T24" fmla="*/ 63 w 107"/>
                  <a:gd name="T25" fmla="*/ 49 h 169"/>
                  <a:gd name="T26" fmla="*/ 78 w 107"/>
                  <a:gd name="T27" fmla="*/ 55 h 169"/>
                  <a:gd name="T28" fmla="*/ 79 w 107"/>
                  <a:gd name="T29" fmla="*/ 58 h 169"/>
                  <a:gd name="T30" fmla="*/ 91 w 107"/>
                  <a:gd name="T31" fmla="*/ 89 h 169"/>
                  <a:gd name="T32" fmla="*/ 100 w 107"/>
                  <a:gd name="T33" fmla="*/ 112 h 169"/>
                  <a:gd name="T34" fmla="*/ 100 w 107"/>
                  <a:gd name="T35" fmla="*/ 112 h 169"/>
                  <a:gd name="T36" fmla="*/ 78 w 107"/>
                  <a:gd name="T37" fmla="*/ 161 h 169"/>
                  <a:gd name="T38" fmla="*/ 28 w 107"/>
                  <a:gd name="T39" fmla="*/ 139 h 169"/>
                  <a:gd name="T40" fmla="*/ 28 w 107"/>
                  <a:gd name="T41" fmla="*/ 139 h 169"/>
                  <a:gd name="T42" fmla="*/ 18 w 107"/>
                  <a:gd name="T43" fmla="*/ 114 h 169"/>
                  <a:gd name="T44" fmla="*/ 8 w 107"/>
                  <a:gd name="T45" fmla="*/ 86 h 169"/>
                  <a:gd name="T46" fmla="*/ 1 w 107"/>
                  <a:gd name="T47" fmla="*/ 69 h 169"/>
                  <a:gd name="T48" fmla="*/ 5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5" y="60"/>
                    </a:moveTo>
                    <a:cubicBezTo>
                      <a:pt x="7" y="59"/>
                      <a:pt x="9" y="59"/>
                      <a:pt x="11" y="60"/>
                    </a:cubicBezTo>
                    <a:cubicBezTo>
                      <a:pt x="8" y="53"/>
                      <a:pt x="6" y="47"/>
                      <a:pt x="6" y="47"/>
                    </a:cubicBezTo>
                    <a:cubicBezTo>
                      <a:pt x="5" y="43"/>
                      <a:pt x="6" y="39"/>
                      <a:pt x="10" y="37"/>
                    </a:cubicBezTo>
                    <a:cubicBezTo>
                      <a:pt x="11" y="37"/>
                      <a:pt x="12" y="37"/>
                      <a:pt x="13" y="37"/>
                    </a:cubicBezTo>
                    <a:cubicBezTo>
                      <a:pt x="11" y="31"/>
                      <a:pt x="9" y="27"/>
                      <a:pt x="9" y="26"/>
                    </a:cubicBezTo>
                    <a:cubicBezTo>
                      <a:pt x="7" y="21"/>
                      <a:pt x="9" y="16"/>
                      <a:pt x="14" y="14"/>
                    </a:cubicBezTo>
                    <a:cubicBezTo>
                      <a:pt x="17" y="13"/>
                      <a:pt x="19" y="13"/>
                      <a:pt x="21" y="15"/>
                    </a:cubicBezTo>
                    <a:cubicBezTo>
                      <a:pt x="21" y="14"/>
                      <a:pt x="21" y="13"/>
                      <a:pt x="21" y="13"/>
                    </a:cubicBezTo>
                    <a:cubicBezTo>
                      <a:pt x="19" y="8"/>
                      <a:pt x="21" y="3"/>
                      <a:pt x="26" y="1"/>
                    </a:cubicBezTo>
                    <a:cubicBezTo>
                      <a:pt x="31" y="0"/>
                      <a:pt x="36" y="2"/>
                      <a:pt x="38" y="7"/>
                    </a:cubicBezTo>
                    <a:cubicBezTo>
                      <a:pt x="39" y="9"/>
                      <a:pt x="51" y="41"/>
                      <a:pt x="57" y="56"/>
                    </a:cubicBezTo>
                    <a:cubicBezTo>
                      <a:pt x="58" y="53"/>
                      <a:pt x="60" y="50"/>
                      <a:pt x="63" y="49"/>
                    </a:cubicBezTo>
                    <a:cubicBezTo>
                      <a:pt x="69" y="46"/>
                      <a:pt x="76" y="49"/>
                      <a:pt x="78" y="55"/>
                    </a:cubicBezTo>
                    <a:cubicBezTo>
                      <a:pt x="78" y="56"/>
                      <a:pt x="79" y="57"/>
                      <a:pt x="79" y="58"/>
                    </a:cubicBezTo>
                    <a:cubicBezTo>
                      <a:pt x="82" y="67"/>
                      <a:pt x="90" y="86"/>
                      <a:pt x="91" y="89"/>
                    </a:cubicBezTo>
                    <a:cubicBezTo>
                      <a:pt x="100" y="112"/>
                      <a:pt x="100" y="112"/>
                      <a:pt x="100" y="112"/>
                    </a:cubicBezTo>
                    <a:cubicBezTo>
                      <a:pt x="100" y="112"/>
                      <a:pt x="100" y="112"/>
                      <a:pt x="100" y="112"/>
                    </a:cubicBezTo>
                    <a:cubicBezTo>
                      <a:pt x="107" y="132"/>
                      <a:pt x="97" y="154"/>
                      <a:pt x="78" y="161"/>
                    </a:cubicBezTo>
                    <a:cubicBezTo>
                      <a:pt x="58" y="169"/>
                      <a:pt x="36" y="159"/>
                      <a:pt x="28" y="139"/>
                    </a:cubicBezTo>
                    <a:cubicBezTo>
                      <a:pt x="28" y="139"/>
                      <a:pt x="28" y="139"/>
                      <a:pt x="28" y="139"/>
                    </a:cubicBezTo>
                    <a:cubicBezTo>
                      <a:pt x="18" y="114"/>
                      <a:pt x="18" y="114"/>
                      <a:pt x="18" y="114"/>
                    </a:cubicBezTo>
                    <a:cubicBezTo>
                      <a:pt x="18" y="113"/>
                      <a:pt x="12" y="98"/>
                      <a:pt x="8" y="86"/>
                    </a:cubicBezTo>
                    <a:cubicBezTo>
                      <a:pt x="4" y="77"/>
                      <a:pt x="1" y="70"/>
                      <a:pt x="1" y="69"/>
                    </a:cubicBezTo>
                    <a:cubicBezTo>
                      <a:pt x="0" y="65"/>
                      <a:pt x="1" y="61"/>
                      <a:pt x="5"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69" name="Freeform 14"/>
              <p:cNvSpPr>
                <a:spLocks/>
              </p:cNvSpPr>
              <p:nvPr/>
            </p:nvSpPr>
            <p:spPr bwMode="auto">
              <a:xfrm>
                <a:off x="8973190" y="3436553"/>
                <a:ext cx="1862826" cy="958177"/>
              </a:xfrm>
              <a:custGeom>
                <a:avLst/>
                <a:gdLst>
                  <a:gd name="T0" fmla="*/ 1400 w 1478"/>
                  <a:gd name="T1" fmla="*/ 0 h 762"/>
                  <a:gd name="T2" fmla="*/ 1292 w 1478"/>
                  <a:gd name="T3" fmla="*/ 133 h 762"/>
                  <a:gd name="T4" fmla="*/ 1072 w 1478"/>
                  <a:gd name="T5" fmla="*/ 178 h 762"/>
                  <a:gd name="T6" fmla="*/ 898 w 1478"/>
                  <a:gd name="T7" fmla="*/ 72 h 762"/>
                  <a:gd name="T8" fmla="*/ 579 w 1478"/>
                  <a:gd name="T9" fmla="*/ 74 h 762"/>
                  <a:gd name="T10" fmla="*/ 406 w 1478"/>
                  <a:gd name="T11" fmla="*/ 178 h 762"/>
                  <a:gd name="T12" fmla="*/ 185 w 1478"/>
                  <a:gd name="T13" fmla="*/ 133 h 762"/>
                  <a:gd name="T14" fmla="*/ 78 w 1478"/>
                  <a:gd name="T15" fmla="*/ 0 h 762"/>
                  <a:gd name="T16" fmla="*/ 0 w 1478"/>
                  <a:gd name="T17" fmla="*/ 31 h 762"/>
                  <a:gd name="T18" fmla="*/ 139 w 1478"/>
                  <a:gd name="T19" fmla="*/ 203 h 762"/>
                  <a:gd name="T20" fmla="*/ 349 w 1478"/>
                  <a:gd name="T21" fmla="*/ 268 h 762"/>
                  <a:gd name="T22" fmla="*/ 422 w 1478"/>
                  <a:gd name="T23" fmla="*/ 261 h 762"/>
                  <a:gd name="T24" fmla="*/ 579 w 1478"/>
                  <a:gd name="T25" fmla="*/ 190 h 762"/>
                  <a:gd name="T26" fmla="*/ 579 w 1478"/>
                  <a:gd name="T27" fmla="*/ 762 h 762"/>
                  <a:gd name="T28" fmla="*/ 898 w 1478"/>
                  <a:gd name="T29" fmla="*/ 762 h 762"/>
                  <a:gd name="T30" fmla="*/ 898 w 1478"/>
                  <a:gd name="T31" fmla="*/ 189 h 762"/>
                  <a:gd name="T32" fmla="*/ 1128 w 1478"/>
                  <a:gd name="T33" fmla="*/ 267 h 762"/>
                  <a:gd name="T34" fmla="*/ 1339 w 1478"/>
                  <a:gd name="T35" fmla="*/ 203 h 762"/>
                  <a:gd name="T36" fmla="*/ 1478 w 1478"/>
                  <a:gd name="T37" fmla="*/ 31 h 762"/>
                  <a:gd name="T38" fmla="*/ 1400 w 1478"/>
                  <a:gd name="T39" fmla="*/ 0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8" h="762">
                    <a:moveTo>
                      <a:pt x="1400" y="0"/>
                    </a:move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762"/>
                      <a:pt x="579" y="762"/>
                      <a:pt x="579" y="762"/>
                    </a:cubicBezTo>
                    <a:cubicBezTo>
                      <a:pt x="898" y="762"/>
                      <a:pt x="898" y="762"/>
                      <a:pt x="898" y="762"/>
                    </a:cubicBezTo>
                    <a:cubicBezTo>
                      <a:pt x="898" y="189"/>
                      <a:pt x="898" y="189"/>
                      <a:pt x="898" y="189"/>
                    </a:cubicBezTo>
                    <a:cubicBezTo>
                      <a:pt x="964" y="241"/>
                      <a:pt x="1046" y="267"/>
                      <a:pt x="1128" y="267"/>
                    </a:cubicBezTo>
                    <a:cubicBezTo>
                      <a:pt x="1201" y="267"/>
                      <a:pt x="1274" y="247"/>
                      <a:pt x="1339" y="203"/>
                    </a:cubicBezTo>
                    <a:cubicBezTo>
                      <a:pt x="1402" y="161"/>
                      <a:pt x="1450" y="101"/>
                      <a:pt x="1478" y="31"/>
                    </a:cubicBezTo>
                    <a:lnTo>
                      <a:pt x="1400"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0" name="Freeform 15"/>
              <p:cNvSpPr>
                <a:spLocks/>
              </p:cNvSpPr>
              <p:nvPr/>
            </p:nvSpPr>
            <p:spPr bwMode="auto">
              <a:xfrm>
                <a:off x="8973190" y="3436552"/>
                <a:ext cx="1862827" cy="337236"/>
              </a:xfrm>
              <a:custGeom>
                <a:avLst/>
                <a:gdLst>
                  <a:gd name="T0" fmla="*/ 1128 w 1478"/>
                  <a:gd name="T1" fmla="*/ 267 h 268"/>
                  <a:gd name="T2" fmla="*/ 1339 w 1478"/>
                  <a:gd name="T3" fmla="*/ 203 h 268"/>
                  <a:gd name="T4" fmla="*/ 1478 w 1478"/>
                  <a:gd name="T5" fmla="*/ 31 h 268"/>
                  <a:gd name="T6" fmla="*/ 1400 w 1478"/>
                  <a:gd name="T7" fmla="*/ 0 h 268"/>
                  <a:gd name="T8" fmla="*/ 1292 w 1478"/>
                  <a:gd name="T9" fmla="*/ 133 h 268"/>
                  <a:gd name="T10" fmla="*/ 1072 w 1478"/>
                  <a:gd name="T11" fmla="*/ 178 h 268"/>
                  <a:gd name="T12" fmla="*/ 898 w 1478"/>
                  <a:gd name="T13" fmla="*/ 72 h 268"/>
                  <a:gd name="T14" fmla="*/ 579 w 1478"/>
                  <a:gd name="T15" fmla="*/ 74 h 268"/>
                  <a:gd name="T16" fmla="*/ 406 w 1478"/>
                  <a:gd name="T17" fmla="*/ 178 h 268"/>
                  <a:gd name="T18" fmla="*/ 185 w 1478"/>
                  <a:gd name="T19" fmla="*/ 133 h 268"/>
                  <a:gd name="T20" fmla="*/ 78 w 1478"/>
                  <a:gd name="T21" fmla="*/ 0 h 268"/>
                  <a:gd name="T22" fmla="*/ 0 w 1478"/>
                  <a:gd name="T23" fmla="*/ 31 h 268"/>
                  <a:gd name="T24" fmla="*/ 139 w 1478"/>
                  <a:gd name="T25" fmla="*/ 203 h 268"/>
                  <a:gd name="T26" fmla="*/ 349 w 1478"/>
                  <a:gd name="T27" fmla="*/ 268 h 268"/>
                  <a:gd name="T28" fmla="*/ 422 w 1478"/>
                  <a:gd name="T29" fmla="*/ 261 h 268"/>
                  <a:gd name="T30" fmla="*/ 579 w 1478"/>
                  <a:gd name="T31" fmla="*/ 190 h 268"/>
                  <a:gd name="T32" fmla="*/ 579 w 1478"/>
                  <a:gd name="T33" fmla="*/ 199 h 268"/>
                  <a:gd name="T34" fmla="*/ 613 w 1478"/>
                  <a:gd name="T35" fmla="*/ 85 h 268"/>
                  <a:gd name="T36" fmla="*/ 643 w 1478"/>
                  <a:gd name="T37" fmla="*/ 85 h 268"/>
                  <a:gd name="T38" fmla="*/ 713 w 1478"/>
                  <a:gd name="T39" fmla="*/ 135 h 268"/>
                  <a:gd name="T40" fmla="*/ 778 w 1478"/>
                  <a:gd name="T41" fmla="*/ 85 h 268"/>
                  <a:gd name="T42" fmla="*/ 835 w 1478"/>
                  <a:gd name="T43" fmla="*/ 85 h 268"/>
                  <a:gd name="T44" fmla="*/ 913 w 1478"/>
                  <a:gd name="T45" fmla="*/ 200 h 268"/>
                  <a:gd name="T46" fmla="*/ 1128 w 1478"/>
                  <a:gd name="T47" fmla="*/ 26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78" h="268">
                    <a:moveTo>
                      <a:pt x="1128" y="267"/>
                    </a:moveTo>
                    <a:cubicBezTo>
                      <a:pt x="1201" y="267"/>
                      <a:pt x="1274" y="247"/>
                      <a:pt x="1339" y="203"/>
                    </a:cubicBezTo>
                    <a:cubicBezTo>
                      <a:pt x="1402" y="161"/>
                      <a:pt x="1450" y="101"/>
                      <a:pt x="1478" y="31"/>
                    </a:cubicBezTo>
                    <a:cubicBezTo>
                      <a:pt x="1400" y="0"/>
                      <a:pt x="1400" y="0"/>
                      <a:pt x="1400" y="0"/>
                    </a:cubicBez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199"/>
                      <a:pt x="579" y="199"/>
                      <a:pt x="579" y="199"/>
                    </a:cubicBezTo>
                    <a:cubicBezTo>
                      <a:pt x="613" y="85"/>
                      <a:pt x="613" y="85"/>
                      <a:pt x="613" y="85"/>
                    </a:cubicBezTo>
                    <a:cubicBezTo>
                      <a:pt x="643" y="85"/>
                      <a:pt x="643" y="85"/>
                      <a:pt x="643" y="85"/>
                    </a:cubicBezTo>
                    <a:cubicBezTo>
                      <a:pt x="713" y="135"/>
                      <a:pt x="713" y="135"/>
                      <a:pt x="713" y="135"/>
                    </a:cubicBezTo>
                    <a:cubicBezTo>
                      <a:pt x="778" y="85"/>
                      <a:pt x="778" y="85"/>
                      <a:pt x="778" y="85"/>
                    </a:cubicBezTo>
                    <a:cubicBezTo>
                      <a:pt x="835" y="85"/>
                      <a:pt x="835" y="85"/>
                      <a:pt x="835" y="85"/>
                    </a:cubicBezTo>
                    <a:cubicBezTo>
                      <a:pt x="913" y="200"/>
                      <a:pt x="913" y="200"/>
                      <a:pt x="913" y="200"/>
                    </a:cubicBezTo>
                    <a:cubicBezTo>
                      <a:pt x="976" y="244"/>
                      <a:pt x="1052" y="267"/>
                      <a:pt x="1128" y="267"/>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1" name="Freeform 35"/>
              <p:cNvSpPr>
                <a:spLocks/>
              </p:cNvSpPr>
              <p:nvPr/>
            </p:nvSpPr>
            <p:spPr bwMode="auto">
              <a:xfrm>
                <a:off x="9481720" y="3080582"/>
                <a:ext cx="291736" cy="291736"/>
              </a:xfrm>
              <a:custGeom>
                <a:avLst/>
                <a:gdLst>
                  <a:gd name="T0" fmla="*/ 92 w 232"/>
                  <a:gd name="T1" fmla="*/ 232 h 232"/>
                  <a:gd name="T2" fmla="*/ 139 w 232"/>
                  <a:gd name="T3" fmla="*/ 0 h 232"/>
                  <a:gd name="T4" fmla="*/ 92 w 232"/>
                  <a:gd name="T5" fmla="*/ 232 h 232"/>
                </a:gdLst>
                <a:ahLst/>
                <a:cxnLst>
                  <a:cxn ang="0">
                    <a:pos x="T0" y="T1"/>
                  </a:cxn>
                  <a:cxn ang="0">
                    <a:pos x="T2" y="T3"/>
                  </a:cxn>
                  <a:cxn ang="0">
                    <a:pos x="T4" y="T5"/>
                  </a:cxn>
                </a:cxnLst>
                <a:rect l="0" t="0" r="r" b="b"/>
                <a:pathLst>
                  <a:path w="232" h="232">
                    <a:moveTo>
                      <a:pt x="92" y="232"/>
                    </a:moveTo>
                    <a:cubicBezTo>
                      <a:pt x="92" y="232"/>
                      <a:pt x="0" y="92"/>
                      <a:pt x="139" y="0"/>
                    </a:cubicBezTo>
                    <a:cubicBezTo>
                      <a:pt x="139" y="0"/>
                      <a:pt x="232" y="139"/>
                      <a:pt x="92" y="232"/>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2" name="Freeform 36"/>
              <p:cNvSpPr>
                <a:spLocks/>
              </p:cNvSpPr>
              <p:nvPr/>
            </p:nvSpPr>
            <p:spPr bwMode="auto">
              <a:xfrm>
                <a:off x="9444250" y="3152847"/>
                <a:ext cx="278353" cy="278353"/>
              </a:xfrm>
              <a:custGeom>
                <a:avLst/>
                <a:gdLst>
                  <a:gd name="T0" fmla="*/ 153 w 220"/>
                  <a:gd name="T1" fmla="*/ 221 h 221"/>
                  <a:gd name="T2" fmla="*/ 67 w 220"/>
                  <a:gd name="T3" fmla="*/ 0 h 221"/>
                  <a:gd name="T4" fmla="*/ 153 w 220"/>
                  <a:gd name="T5" fmla="*/ 221 h 221"/>
                </a:gdLst>
                <a:ahLst/>
                <a:cxnLst>
                  <a:cxn ang="0">
                    <a:pos x="T0" y="T1"/>
                  </a:cxn>
                  <a:cxn ang="0">
                    <a:pos x="T2" y="T3"/>
                  </a:cxn>
                  <a:cxn ang="0">
                    <a:pos x="T4" y="T5"/>
                  </a:cxn>
                </a:cxnLst>
                <a:rect l="0" t="0" r="r" b="b"/>
                <a:pathLst>
                  <a:path w="220" h="221">
                    <a:moveTo>
                      <a:pt x="153" y="221"/>
                    </a:moveTo>
                    <a:cubicBezTo>
                      <a:pt x="153" y="221"/>
                      <a:pt x="0" y="153"/>
                      <a:pt x="67" y="0"/>
                    </a:cubicBezTo>
                    <a:cubicBezTo>
                      <a:pt x="67" y="0"/>
                      <a:pt x="220" y="68"/>
                      <a:pt x="153" y="221"/>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3" name="Freeform 37"/>
              <p:cNvSpPr>
                <a:spLocks/>
              </p:cNvSpPr>
              <p:nvPr/>
            </p:nvSpPr>
            <p:spPr bwMode="auto">
              <a:xfrm>
                <a:off x="9529897" y="3292023"/>
                <a:ext cx="270324" cy="283706"/>
              </a:xfrm>
              <a:custGeom>
                <a:avLst/>
                <a:gdLst>
                  <a:gd name="T0" fmla="*/ 216 w 216"/>
                  <a:gd name="T1" fmla="*/ 156 h 224"/>
                  <a:gd name="T2" fmla="*/ 0 w 216"/>
                  <a:gd name="T3" fmla="*/ 61 h 224"/>
                  <a:gd name="T4" fmla="*/ 216 w 216"/>
                  <a:gd name="T5" fmla="*/ 156 h 224"/>
                </a:gdLst>
                <a:ahLst/>
                <a:cxnLst>
                  <a:cxn ang="0">
                    <a:pos x="T0" y="T1"/>
                  </a:cxn>
                  <a:cxn ang="0">
                    <a:pos x="T2" y="T3"/>
                  </a:cxn>
                  <a:cxn ang="0">
                    <a:pos x="T4" y="T5"/>
                  </a:cxn>
                </a:cxnLst>
                <a:rect l="0" t="0" r="r" b="b"/>
                <a:pathLst>
                  <a:path w="216" h="224">
                    <a:moveTo>
                      <a:pt x="216" y="156"/>
                    </a:moveTo>
                    <a:cubicBezTo>
                      <a:pt x="206" y="160"/>
                      <a:pt x="63" y="224"/>
                      <a:pt x="0" y="61"/>
                    </a:cubicBezTo>
                    <a:cubicBezTo>
                      <a:pt x="0" y="61"/>
                      <a:pt x="156" y="0"/>
                      <a:pt x="216" y="156"/>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4" name="Freeform 38"/>
              <p:cNvSpPr>
                <a:spLocks/>
              </p:cNvSpPr>
              <p:nvPr/>
            </p:nvSpPr>
            <p:spPr bwMode="auto">
              <a:xfrm>
                <a:off x="9596809" y="3281317"/>
                <a:ext cx="222147" cy="187353"/>
              </a:xfrm>
              <a:custGeom>
                <a:avLst/>
                <a:gdLst>
                  <a:gd name="T0" fmla="*/ 83 w 83"/>
                  <a:gd name="T1" fmla="*/ 31 h 70"/>
                  <a:gd name="T2" fmla="*/ 65 w 83"/>
                  <a:gd name="T3" fmla="*/ 70 h 70"/>
                  <a:gd name="T4" fmla="*/ 0 w 83"/>
                  <a:gd name="T5" fmla="*/ 39 h 70"/>
                  <a:gd name="T6" fmla="*/ 18 w 83"/>
                  <a:gd name="T7" fmla="*/ 0 h 70"/>
                  <a:gd name="T8" fmla="*/ 83 w 83"/>
                  <a:gd name="T9" fmla="*/ 31 h 70"/>
                </a:gdLst>
                <a:ahLst/>
                <a:cxnLst>
                  <a:cxn ang="0">
                    <a:pos x="T0" y="T1"/>
                  </a:cxn>
                  <a:cxn ang="0">
                    <a:pos x="T2" y="T3"/>
                  </a:cxn>
                  <a:cxn ang="0">
                    <a:pos x="T4" y="T5"/>
                  </a:cxn>
                  <a:cxn ang="0">
                    <a:pos x="T6" y="T7"/>
                  </a:cxn>
                  <a:cxn ang="0">
                    <a:pos x="T8" y="T9"/>
                  </a:cxn>
                </a:cxnLst>
                <a:rect l="0" t="0" r="r" b="b"/>
                <a:pathLst>
                  <a:path w="83" h="70">
                    <a:moveTo>
                      <a:pt x="83" y="31"/>
                    </a:moveTo>
                    <a:lnTo>
                      <a:pt x="65" y="70"/>
                    </a:lnTo>
                    <a:lnTo>
                      <a:pt x="0" y="39"/>
                    </a:lnTo>
                    <a:lnTo>
                      <a:pt x="18" y="0"/>
                    </a:lnTo>
                    <a:lnTo>
                      <a:pt x="83" y="31"/>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5" name="Freeform 39"/>
              <p:cNvSpPr>
                <a:spLocks/>
              </p:cNvSpPr>
              <p:nvPr/>
            </p:nvSpPr>
            <p:spPr bwMode="auto">
              <a:xfrm>
                <a:off x="9626250" y="3171582"/>
                <a:ext cx="372030" cy="414853"/>
              </a:xfrm>
              <a:custGeom>
                <a:avLst/>
                <a:gdLst>
                  <a:gd name="T0" fmla="*/ 17 w 296"/>
                  <a:gd name="T1" fmla="*/ 0 h 330"/>
                  <a:gd name="T2" fmla="*/ 15 w 296"/>
                  <a:gd name="T3" fmla="*/ 73 h 330"/>
                  <a:gd name="T4" fmla="*/ 0 w 296"/>
                  <a:gd name="T5" fmla="*/ 90 h 330"/>
                  <a:gd name="T6" fmla="*/ 84 w 296"/>
                  <a:gd name="T7" fmla="*/ 125 h 330"/>
                  <a:gd name="T8" fmla="*/ 90 w 296"/>
                  <a:gd name="T9" fmla="*/ 129 h 330"/>
                  <a:gd name="T10" fmla="*/ 109 w 296"/>
                  <a:gd name="T11" fmla="*/ 146 h 330"/>
                  <a:gd name="T12" fmla="*/ 101 w 296"/>
                  <a:gd name="T13" fmla="*/ 163 h 330"/>
                  <a:gd name="T14" fmla="*/ 88 w 296"/>
                  <a:gd name="T15" fmla="*/ 155 h 330"/>
                  <a:gd name="T16" fmla="*/ 61 w 296"/>
                  <a:gd name="T17" fmla="*/ 161 h 330"/>
                  <a:gd name="T18" fmla="*/ 67 w 296"/>
                  <a:gd name="T19" fmla="*/ 189 h 330"/>
                  <a:gd name="T20" fmla="*/ 89 w 296"/>
                  <a:gd name="T21" fmla="*/ 203 h 330"/>
                  <a:gd name="T22" fmla="*/ 122 w 296"/>
                  <a:gd name="T23" fmla="*/ 223 h 330"/>
                  <a:gd name="T24" fmla="*/ 132 w 296"/>
                  <a:gd name="T25" fmla="*/ 291 h 330"/>
                  <a:gd name="T26" fmla="*/ 201 w 296"/>
                  <a:gd name="T27" fmla="*/ 330 h 330"/>
                  <a:gd name="T28" fmla="*/ 248 w 296"/>
                  <a:gd name="T29" fmla="*/ 205 h 330"/>
                  <a:gd name="T30" fmla="*/ 282 w 296"/>
                  <a:gd name="T31" fmla="*/ 176 h 330"/>
                  <a:gd name="T32" fmla="*/ 296 w 296"/>
                  <a:gd name="T33" fmla="*/ 153 h 330"/>
                  <a:gd name="T34" fmla="*/ 208 w 296"/>
                  <a:gd name="T35" fmla="*/ 89 h 330"/>
                  <a:gd name="T36" fmla="*/ 223 w 296"/>
                  <a:gd name="T37" fmla="*/ 64 h 330"/>
                  <a:gd name="T38" fmla="*/ 17 w 296"/>
                  <a:gd name="T39"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6" h="330">
                    <a:moveTo>
                      <a:pt x="17" y="0"/>
                    </a:moveTo>
                    <a:cubicBezTo>
                      <a:pt x="30" y="20"/>
                      <a:pt x="30" y="48"/>
                      <a:pt x="15" y="73"/>
                    </a:cubicBezTo>
                    <a:cubicBezTo>
                      <a:pt x="10" y="79"/>
                      <a:pt x="6" y="85"/>
                      <a:pt x="0" y="90"/>
                    </a:cubicBezTo>
                    <a:cubicBezTo>
                      <a:pt x="27" y="95"/>
                      <a:pt x="56" y="107"/>
                      <a:pt x="84" y="125"/>
                    </a:cubicBezTo>
                    <a:cubicBezTo>
                      <a:pt x="86" y="126"/>
                      <a:pt x="88" y="127"/>
                      <a:pt x="90" y="129"/>
                    </a:cubicBezTo>
                    <a:cubicBezTo>
                      <a:pt x="101" y="139"/>
                      <a:pt x="109" y="146"/>
                      <a:pt x="109" y="146"/>
                    </a:cubicBezTo>
                    <a:cubicBezTo>
                      <a:pt x="106" y="152"/>
                      <a:pt x="104" y="158"/>
                      <a:pt x="101" y="163"/>
                    </a:cubicBezTo>
                    <a:cubicBezTo>
                      <a:pt x="96" y="160"/>
                      <a:pt x="91" y="156"/>
                      <a:pt x="88" y="155"/>
                    </a:cubicBezTo>
                    <a:cubicBezTo>
                      <a:pt x="79" y="149"/>
                      <a:pt x="67" y="152"/>
                      <a:pt x="61" y="161"/>
                    </a:cubicBezTo>
                    <a:cubicBezTo>
                      <a:pt x="55" y="171"/>
                      <a:pt x="58" y="183"/>
                      <a:pt x="67" y="189"/>
                    </a:cubicBezTo>
                    <a:cubicBezTo>
                      <a:pt x="71" y="191"/>
                      <a:pt x="85" y="200"/>
                      <a:pt x="89" y="203"/>
                    </a:cubicBezTo>
                    <a:cubicBezTo>
                      <a:pt x="90" y="203"/>
                      <a:pt x="122" y="223"/>
                      <a:pt x="122" y="223"/>
                    </a:cubicBezTo>
                    <a:cubicBezTo>
                      <a:pt x="122" y="239"/>
                      <a:pt x="132" y="291"/>
                      <a:pt x="132" y="291"/>
                    </a:cubicBezTo>
                    <a:cubicBezTo>
                      <a:pt x="201" y="330"/>
                      <a:pt x="201" y="330"/>
                      <a:pt x="201" y="330"/>
                    </a:cubicBezTo>
                    <a:cubicBezTo>
                      <a:pt x="248" y="205"/>
                      <a:pt x="248" y="205"/>
                      <a:pt x="248" y="205"/>
                    </a:cubicBezTo>
                    <a:cubicBezTo>
                      <a:pt x="260" y="195"/>
                      <a:pt x="273" y="191"/>
                      <a:pt x="282" y="176"/>
                    </a:cubicBezTo>
                    <a:cubicBezTo>
                      <a:pt x="287" y="168"/>
                      <a:pt x="293" y="162"/>
                      <a:pt x="296" y="153"/>
                    </a:cubicBezTo>
                    <a:cubicBezTo>
                      <a:pt x="208" y="89"/>
                      <a:pt x="208" y="89"/>
                      <a:pt x="208" y="89"/>
                    </a:cubicBezTo>
                    <a:cubicBezTo>
                      <a:pt x="223" y="64"/>
                      <a:pt x="223" y="64"/>
                      <a:pt x="223" y="64"/>
                    </a:cubicBezTo>
                    <a:lnTo>
                      <a:pt x="17"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6" name="Freeform 40"/>
              <p:cNvSpPr>
                <a:spLocks/>
              </p:cNvSpPr>
              <p:nvPr/>
            </p:nvSpPr>
            <p:spPr bwMode="auto">
              <a:xfrm>
                <a:off x="9778809" y="3259906"/>
                <a:ext cx="18735" cy="18735"/>
              </a:xfrm>
              <a:custGeom>
                <a:avLst/>
                <a:gdLst>
                  <a:gd name="T0" fmla="*/ 11 w 15"/>
                  <a:gd name="T1" fmla="*/ 2 h 16"/>
                  <a:gd name="T2" fmla="*/ 13 w 15"/>
                  <a:gd name="T3" fmla="*/ 12 h 16"/>
                  <a:gd name="T4" fmla="*/ 4 w 15"/>
                  <a:gd name="T5" fmla="*/ 14 h 16"/>
                  <a:gd name="T6" fmla="*/ 2 w 15"/>
                  <a:gd name="T7" fmla="*/ 5 h 16"/>
                  <a:gd name="T8" fmla="*/ 11 w 15"/>
                  <a:gd name="T9" fmla="*/ 2 h 16"/>
                </a:gdLst>
                <a:ahLst/>
                <a:cxnLst>
                  <a:cxn ang="0">
                    <a:pos x="T0" y="T1"/>
                  </a:cxn>
                  <a:cxn ang="0">
                    <a:pos x="T2" y="T3"/>
                  </a:cxn>
                  <a:cxn ang="0">
                    <a:pos x="T4" y="T5"/>
                  </a:cxn>
                  <a:cxn ang="0">
                    <a:pos x="T6" y="T7"/>
                  </a:cxn>
                  <a:cxn ang="0">
                    <a:pos x="T8" y="T9"/>
                  </a:cxn>
                </a:cxnLst>
                <a:rect l="0" t="0" r="r" b="b"/>
                <a:pathLst>
                  <a:path w="15" h="16">
                    <a:moveTo>
                      <a:pt x="11" y="2"/>
                    </a:moveTo>
                    <a:cubicBezTo>
                      <a:pt x="14" y="4"/>
                      <a:pt x="15" y="9"/>
                      <a:pt x="13" y="12"/>
                    </a:cubicBezTo>
                    <a:cubicBezTo>
                      <a:pt x="11" y="15"/>
                      <a:pt x="7" y="16"/>
                      <a:pt x="4" y="14"/>
                    </a:cubicBezTo>
                    <a:cubicBezTo>
                      <a:pt x="1" y="12"/>
                      <a:pt x="0" y="8"/>
                      <a:pt x="2" y="5"/>
                    </a:cubicBezTo>
                    <a:cubicBezTo>
                      <a:pt x="4" y="1"/>
                      <a:pt x="8" y="0"/>
                      <a:pt x="11" y="2"/>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7" name="Freeform 41"/>
              <p:cNvSpPr>
                <a:spLocks/>
              </p:cNvSpPr>
              <p:nvPr/>
            </p:nvSpPr>
            <p:spPr bwMode="auto">
              <a:xfrm>
                <a:off x="9816280" y="3356259"/>
                <a:ext cx="179324" cy="230177"/>
              </a:xfrm>
              <a:custGeom>
                <a:avLst/>
                <a:gdLst>
                  <a:gd name="T0" fmla="*/ 130 w 142"/>
                  <a:gd name="T1" fmla="*/ 0 h 184"/>
                  <a:gd name="T2" fmla="*/ 46 w 142"/>
                  <a:gd name="T3" fmla="*/ 69 h 184"/>
                  <a:gd name="T4" fmla="*/ 0 w 142"/>
                  <a:gd name="T5" fmla="*/ 59 h 184"/>
                  <a:gd name="T6" fmla="*/ 26 w 142"/>
                  <a:gd name="T7" fmla="*/ 171 h 184"/>
                  <a:gd name="T8" fmla="*/ 50 w 142"/>
                  <a:gd name="T9" fmla="*/ 184 h 184"/>
                  <a:gd name="T10" fmla="*/ 103 w 142"/>
                  <a:gd name="T11" fmla="*/ 137 h 184"/>
                  <a:gd name="T12" fmla="*/ 99 w 142"/>
                  <a:gd name="T13" fmla="*/ 75 h 184"/>
                  <a:gd name="T14" fmla="*/ 128 w 142"/>
                  <a:gd name="T15" fmla="*/ 38 h 184"/>
                  <a:gd name="T16" fmla="*/ 129 w 142"/>
                  <a:gd name="T17" fmla="*/ 33 h 184"/>
                  <a:gd name="T18" fmla="*/ 132 w 142"/>
                  <a:gd name="T19" fmla="*/ 31 h 184"/>
                  <a:gd name="T20" fmla="*/ 142 w 142"/>
                  <a:gd name="T21" fmla="*/ 7 h 184"/>
                  <a:gd name="T22" fmla="*/ 130 w 142"/>
                  <a:gd name="T2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2" h="184">
                    <a:moveTo>
                      <a:pt x="130" y="0"/>
                    </a:moveTo>
                    <a:cubicBezTo>
                      <a:pt x="46" y="69"/>
                      <a:pt x="46" y="69"/>
                      <a:pt x="46" y="69"/>
                    </a:cubicBezTo>
                    <a:cubicBezTo>
                      <a:pt x="0" y="59"/>
                      <a:pt x="0" y="59"/>
                      <a:pt x="0" y="59"/>
                    </a:cubicBezTo>
                    <a:cubicBezTo>
                      <a:pt x="26" y="171"/>
                      <a:pt x="26" y="171"/>
                      <a:pt x="26" y="171"/>
                    </a:cubicBezTo>
                    <a:cubicBezTo>
                      <a:pt x="50" y="184"/>
                      <a:pt x="50" y="184"/>
                      <a:pt x="50" y="184"/>
                    </a:cubicBezTo>
                    <a:cubicBezTo>
                      <a:pt x="103" y="137"/>
                      <a:pt x="103" y="137"/>
                      <a:pt x="103" y="137"/>
                    </a:cubicBezTo>
                    <a:cubicBezTo>
                      <a:pt x="99" y="75"/>
                      <a:pt x="99" y="75"/>
                      <a:pt x="99" y="75"/>
                    </a:cubicBezTo>
                    <a:cubicBezTo>
                      <a:pt x="110" y="64"/>
                      <a:pt x="120" y="52"/>
                      <a:pt x="128" y="38"/>
                    </a:cubicBezTo>
                    <a:cubicBezTo>
                      <a:pt x="128" y="36"/>
                      <a:pt x="128" y="35"/>
                      <a:pt x="129" y="33"/>
                    </a:cubicBezTo>
                    <a:cubicBezTo>
                      <a:pt x="130" y="32"/>
                      <a:pt x="131" y="32"/>
                      <a:pt x="132" y="31"/>
                    </a:cubicBezTo>
                    <a:cubicBezTo>
                      <a:pt x="136" y="23"/>
                      <a:pt x="139" y="15"/>
                      <a:pt x="142" y="7"/>
                    </a:cubicBezTo>
                    <a:lnTo>
                      <a:pt x="13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pic>
        <p:nvPicPr>
          <p:cNvPr id="47" name="Picture 46"/>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269238" y="6021288"/>
            <a:ext cx="1771650" cy="885825"/>
          </a:xfrm>
          <a:prstGeom prst="rect">
            <a:avLst/>
          </a:prstGeom>
        </p:spPr>
      </p:pic>
    </p:spTree>
    <p:extLst>
      <p:ext uri="{BB962C8B-B14F-4D97-AF65-F5344CB8AC3E}">
        <p14:creationId xmlns:p14="http://schemas.microsoft.com/office/powerpoint/2010/main" val="422861148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5545710"/>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rgbClr val="0072C6"/>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3350735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5" name="Text Placeholder 4"/>
          <p:cNvSpPr>
            <a:spLocks noGrp="1"/>
          </p:cNvSpPr>
          <p:nvPr>
            <p:ph type="body" sz="quarter" idx="10"/>
          </p:nvPr>
        </p:nvSpPr>
        <p:spPr>
          <a:xfrm>
            <a:off x="358570" y="1344828"/>
            <a:ext cx="11474238" cy="2003747"/>
          </a:xfrm>
        </p:spPr>
        <p:txBody>
          <a:bodyPr>
            <a:spAutoFit/>
          </a:bodyPr>
          <a:lstStyle>
            <a:lvl1pPr marL="0" indent="0">
              <a:spcBef>
                <a:spcPts val="588"/>
              </a:spcBef>
              <a:buNone/>
              <a:defRPr sz="3137">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224097" indent="0">
              <a:spcBef>
                <a:spcPts val="588"/>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448193" indent="0">
              <a:spcBef>
                <a:spcPts val="588"/>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672290" indent="0">
              <a:spcBef>
                <a:spcPts val="588"/>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896386" indent="0">
              <a:spcBef>
                <a:spcPts val="588"/>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45373134"/>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losing logo slide">
    <p:bg>
      <p:bgPr>
        <a:solidFill>
          <a:srgbClr val="0072C6"/>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343940" y="5446242"/>
            <a:ext cx="11474238" cy="935484"/>
          </a:xfrm>
          <a:prstGeom prst="rect">
            <a:avLst/>
          </a:prstGeom>
          <a:noFill/>
          <a:ln w="12700">
            <a:noFill/>
            <a:miter lim="800000"/>
            <a:headEnd type="none" w="sm" len="sm"/>
            <a:tailEnd type="none" w="sm" len="sm"/>
          </a:ln>
          <a:effectLst/>
        </p:spPr>
        <p:txBody>
          <a:bodyPr vert="horz" wrap="square" lIns="89642" tIns="89642" rIns="89642" bIns="89642" numCol="1" anchor="t" anchorCtr="0" compatLnSpc="1">
            <a:prstTxWarp prst="textNoShape">
              <a:avLst/>
            </a:prstTxWarp>
            <a:spAutoFit/>
          </a:bodyPr>
          <a:lstStyle/>
          <a:p>
            <a:pPr defTabSz="913924" eaLnBrk="0" hangingPunct="0"/>
            <a:r>
              <a:rPr lang="en-US" sz="980" baseline="0" dirty="0">
                <a:solidFill>
                  <a:schemeClr val="bg1"/>
                </a:solidFill>
                <a:cs typeface="Segoe UI" pitchFamily="34" charset="0"/>
              </a:rPr>
              <a:t>© 2016 Microsoft Corporation. All rights reserved. The text in this document is available under the Creative Commons Attribution 3.0 License, additional terms may apply.  All other content contained in this document (including, without limitation, trademarks, logos, images, etc.) are not included within the Creative Commons license grant.  This document does not provide you with any legal rights to any intellectual property in any Microsoft product. You may copy and use this document for your internal, reference purposes.  </a:t>
            </a:r>
          </a:p>
          <a:p>
            <a:pPr defTabSz="913924" eaLnBrk="0" hangingPunct="0"/>
            <a:r>
              <a:rPr lang="en-US" sz="980" baseline="0" dirty="0">
                <a:solidFill>
                  <a:schemeClr val="bg1"/>
                </a:solidFill>
                <a:cs typeface="Segoe UI" pitchFamily="34" charset="0"/>
              </a:rPr>
              <a:t>This document is provided "as-is." Information and views expressed in this document, including URL and other Internet Web site references, may change without notice. You bear the risk of using it. Some examples are for illustration only and are fictitious. No real association is intended or inferred. Microsoft makes no warranties, express or implied, with respect to the information provided here. </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1914582423"/>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358570" y="1344828"/>
            <a:ext cx="11474238" cy="1840792"/>
          </a:xfrm>
          <a:prstGeom prst="rect">
            <a:avLst/>
          </a:prstGeom>
        </p:spPr>
        <p:txBody>
          <a:bodyPr>
            <a:spAutoFit/>
          </a:bodyPr>
          <a:lstStyle>
            <a:lvl1pPr marL="224097" indent="-224097">
              <a:spcBef>
                <a:spcPts val="588"/>
              </a:spcBef>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48193" indent="-224097">
              <a:spcBef>
                <a:spcPts val="588"/>
              </a:spcBef>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72290" indent="-224097">
              <a:spcBef>
                <a:spcPts val="588"/>
              </a:spcBef>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96386" indent="-224097">
              <a:spcBef>
                <a:spcPts val="588"/>
              </a:spcBef>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120483" indent="-224097">
              <a:spcBef>
                <a:spcPts val="588"/>
              </a:spcBef>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141381"/>
            <a:ext cx="12192001" cy="717242"/>
          </a:xfrm>
          <a:prstGeom prst="rect">
            <a:avLst/>
          </a:prstGeom>
          <a:solidFill>
            <a:srgbClr val="FFFF99"/>
          </a:solidFill>
        </p:spPr>
        <p:txBody>
          <a:bodyPr wrap="square" lIns="365760" tIns="91440" rIns="365760" bIns="91440" anchor="ctr" anchorCtr="0">
            <a:noAutofit/>
          </a:bodyPr>
          <a:lstStyle>
            <a:lvl1pPr algn="r">
              <a:buFont typeface="Arial" pitchFamily="34" charset="0"/>
              <a:buNone/>
              <a:defRPr sz="313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3313997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1_Section Title Accent Color 1">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796217"/>
          </a:xfrm>
          <a:noFill/>
        </p:spPr>
        <p:txBody>
          <a:bodyPr anchorCtr="0"/>
          <a:lstStyle>
            <a:lvl1pPr>
              <a:defRPr sz="8627"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917146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tx">
  <p:cSld name="Title + 1 column">
    <p:spTree>
      <p:nvGrpSpPr>
        <p:cNvPr id="1" name="Shape 26"/>
        <p:cNvGrpSpPr/>
        <p:nvPr/>
      </p:nvGrpSpPr>
      <p:grpSpPr>
        <a:xfrm>
          <a:off x="0" y="0"/>
          <a:ext cx="0" cy="0"/>
          <a:chOff x="0" y="0"/>
          <a:chExt cx="0" cy="0"/>
        </a:xfrm>
      </p:grpSpPr>
      <p:sp>
        <p:nvSpPr>
          <p:cNvPr id="34" name="Shape 34"/>
          <p:cNvSpPr txBox="1">
            <a:spLocks noGrp="1"/>
          </p:cNvSpPr>
          <p:nvPr>
            <p:ph type="title"/>
          </p:nvPr>
        </p:nvSpPr>
        <p:spPr>
          <a:xfrm>
            <a:off x="1182201" y="531200"/>
            <a:ext cx="9827599" cy="11432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r>
              <a:rPr lang="en-US"/>
              <a:t>Click to edit Master title style</a:t>
            </a:r>
            <a:endParaRPr/>
          </a:p>
        </p:txBody>
      </p:sp>
      <p:sp>
        <p:nvSpPr>
          <p:cNvPr id="35" name="Shape 35"/>
          <p:cNvSpPr txBox="1">
            <a:spLocks noGrp="1"/>
          </p:cNvSpPr>
          <p:nvPr>
            <p:ph type="body" idx="1"/>
          </p:nvPr>
        </p:nvSpPr>
        <p:spPr>
          <a:xfrm>
            <a:off x="1182201" y="2131211"/>
            <a:ext cx="9827599" cy="4436399"/>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pPr lvl="0"/>
            <a:r>
              <a:rPr lang="en-US"/>
              <a:t>Edit Master text styles</a:t>
            </a:r>
          </a:p>
        </p:txBody>
      </p:sp>
    </p:spTree>
    <p:extLst>
      <p:ext uri="{BB962C8B-B14F-4D97-AF65-F5344CB8AC3E}">
        <p14:creationId xmlns:p14="http://schemas.microsoft.com/office/powerpoint/2010/main" val="224620715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Title &amp; 2-color Non-bulleted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3541403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dpi="0" rotWithShape="1">
            <a:blip r:embed="rId2"/>
            <a:srcRect/>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7678551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5_Title Slide">
    <p:bg>
      <p:bgPr>
        <a:solidFill>
          <a:srgbClr val="0072C6"/>
        </a:solidFill>
        <a:effectLst/>
      </p:bgPr>
    </p:bg>
    <p:spTree>
      <p:nvGrpSpPr>
        <p:cNvPr id="1" name=""/>
        <p:cNvGrpSpPr/>
        <p:nvPr/>
      </p:nvGrpSpPr>
      <p:grpSpPr>
        <a:xfrm>
          <a:off x="0" y="0"/>
          <a:ext cx="0" cy="0"/>
          <a:chOff x="0" y="0"/>
          <a:chExt cx="0" cy="0"/>
        </a:xfrm>
      </p:grpSpPr>
      <p:sp>
        <p:nvSpPr>
          <p:cNvPr id="2" name="Rectangle 1"/>
          <p:cNvSpPr/>
          <p:nvPr/>
        </p:nvSpPr>
        <p:spPr bwMode="auto">
          <a:xfrm>
            <a:off x="8635870" y="0"/>
            <a:ext cx="3556129" cy="6858000"/>
          </a:xfrm>
          <a:prstGeom prst="rect">
            <a:avLst/>
          </a:prstGeom>
          <a:solidFill>
            <a:srgbClr val="EEEEE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69239" y="2720520"/>
            <a:ext cx="8270507" cy="896552"/>
          </a:xfrm>
          <a:noFill/>
        </p:spPr>
        <p:txBody>
          <a:bodyPr lIns="91440" tIns="91440" rIns="91440" bIns="91440">
            <a:noAutofit/>
          </a:bodyPr>
          <a:lstStyle>
            <a:lvl1pPr marL="0" indent="0">
              <a:spcBef>
                <a:spcPts val="0"/>
              </a:spcBef>
              <a:buNone/>
              <a:defRPr sz="2745" spc="0" baseline="0">
                <a:solidFill>
                  <a:schemeClr val="bg1"/>
                </a:solidFill>
                <a:latin typeface="+mj-lt"/>
              </a:defRPr>
            </a:lvl1pPr>
          </a:lstStyle>
          <a:p>
            <a:pPr lvl="0"/>
            <a:r>
              <a:rPr lang="en-US" dirty="0"/>
              <a:t>Speaker Name</a:t>
            </a:r>
          </a:p>
        </p:txBody>
      </p:sp>
      <p:sp>
        <p:nvSpPr>
          <p:cNvPr id="9" name="Title 1"/>
          <p:cNvSpPr>
            <a:spLocks noGrp="1"/>
          </p:cNvSpPr>
          <p:nvPr>
            <p:ph type="title"/>
          </p:nvPr>
        </p:nvSpPr>
        <p:spPr>
          <a:xfrm>
            <a:off x="269238" y="1644658"/>
            <a:ext cx="8270507" cy="1075862"/>
          </a:xfrm>
          <a:noFill/>
        </p:spPr>
        <p:txBody>
          <a:bodyPr lIns="91440" tIns="91440" rIns="91440" bIns="91440" anchor="t" anchorCtr="0"/>
          <a:lstStyle>
            <a:lvl1pPr>
              <a:defRPr sz="5882" spc="-78" baseline="0">
                <a:solidFill>
                  <a:schemeClr val="bg1"/>
                </a:solidFill>
              </a:defRPr>
            </a:lvl1pPr>
          </a:lstStyle>
          <a:p>
            <a:endParaRPr lang="en-US" dirty="0"/>
          </a:p>
        </p:txBody>
      </p:sp>
      <p:grpSp>
        <p:nvGrpSpPr>
          <p:cNvPr id="49" name="Group 48"/>
          <p:cNvGrpSpPr/>
          <p:nvPr/>
        </p:nvGrpSpPr>
        <p:grpSpPr>
          <a:xfrm>
            <a:off x="9076073" y="1662045"/>
            <a:ext cx="2750426" cy="3533909"/>
            <a:chOff x="4173933" y="1990739"/>
            <a:chExt cx="2457160" cy="3156656"/>
          </a:xfrm>
        </p:grpSpPr>
        <p:sp>
          <p:nvSpPr>
            <p:cNvPr id="50" name="Freeform 8"/>
            <p:cNvSpPr>
              <a:spLocks noEditPoints="1"/>
            </p:cNvSpPr>
            <p:nvPr/>
          </p:nvSpPr>
          <p:spPr bwMode="auto">
            <a:xfrm>
              <a:off x="4825097" y="2367213"/>
              <a:ext cx="1197063" cy="1195470"/>
            </a:xfrm>
            <a:custGeom>
              <a:avLst/>
              <a:gdLst>
                <a:gd name="T0" fmla="*/ 670 w 1598"/>
                <a:gd name="T1" fmla="*/ 1577 h 1597"/>
                <a:gd name="T2" fmla="*/ 760 w 1598"/>
                <a:gd name="T3" fmla="*/ 1597 h 1597"/>
                <a:gd name="T4" fmla="*/ 917 w 1598"/>
                <a:gd name="T5" fmla="*/ 1569 h 1597"/>
                <a:gd name="T6" fmla="*/ 839 w 1598"/>
                <a:gd name="T7" fmla="*/ 1597 h 1597"/>
                <a:gd name="T8" fmla="*/ 516 w 1598"/>
                <a:gd name="T9" fmla="*/ 1535 h 1597"/>
                <a:gd name="T10" fmla="*/ 602 w 1598"/>
                <a:gd name="T11" fmla="*/ 1573 h 1597"/>
                <a:gd name="T12" fmla="*/ 1070 w 1598"/>
                <a:gd name="T13" fmla="*/ 1529 h 1597"/>
                <a:gd name="T14" fmla="*/ 997 w 1598"/>
                <a:gd name="T15" fmla="*/ 1573 h 1597"/>
                <a:gd name="T16" fmla="*/ 374 w 1598"/>
                <a:gd name="T17" fmla="*/ 1463 h 1597"/>
                <a:gd name="T18" fmla="*/ 452 w 1598"/>
                <a:gd name="T19" fmla="*/ 1517 h 1597"/>
                <a:gd name="T20" fmla="*/ 1211 w 1598"/>
                <a:gd name="T21" fmla="*/ 1460 h 1597"/>
                <a:gd name="T22" fmla="*/ 1147 w 1598"/>
                <a:gd name="T23" fmla="*/ 1517 h 1597"/>
                <a:gd name="T24" fmla="*/ 249 w 1598"/>
                <a:gd name="T25" fmla="*/ 1364 h 1597"/>
                <a:gd name="T26" fmla="*/ 317 w 1598"/>
                <a:gd name="T27" fmla="*/ 1433 h 1597"/>
                <a:gd name="T28" fmla="*/ 1336 w 1598"/>
                <a:gd name="T29" fmla="*/ 1363 h 1597"/>
                <a:gd name="T30" fmla="*/ 1282 w 1598"/>
                <a:gd name="T31" fmla="*/ 1432 h 1597"/>
                <a:gd name="T32" fmla="*/ 146 w 1598"/>
                <a:gd name="T33" fmla="*/ 1242 h 1597"/>
                <a:gd name="T34" fmla="*/ 201 w 1598"/>
                <a:gd name="T35" fmla="*/ 1323 h 1597"/>
                <a:gd name="T36" fmla="*/ 1438 w 1598"/>
                <a:gd name="T37" fmla="*/ 1244 h 1597"/>
                <a:gd name="T38" fmla="*/ 1398 w 1598"/>
                <a:gd name="T39" fmla="*/ 1323 h 1597"/>
                <a:gd name="T40" fmla="*/ 71 w 1598"/>
                <a:gd name="T41" fmla="*/ 1102 h 1597"/>
                <a:gd name="T42" fmla="*/ 110 w 1598"/>
                <a:gd name="T43" fmla="*/ 1192 h 1597"/>
                <a:gd name="T44" fmla="*/ 1515 w 1598"/>
                <a:gd name="T45" fmla="*/ 1106 h 1597"/>
                <a:gd name="T46" fmla="*/ 1489 w 1598"/>
                <a:gd name="T47" fmla="*/ 1192 h 1597"/>
                <a:gd name="T48" fmla="*/ 25 w 1598"/>
                <a:gd name="T49" fmla="*/ 949 h 1597"/>
                <a:gd name="T50" fmla="*/ 47 w 1598"/>
                <a:gd name="T51" fmla="*/ 1046 h 1597"/>
                <a:gd name="T52" fmla="*/ 1562 w 1598"/>
                <a:gd name="T53" fmla="*/ 956 h 1597"/>
                <a:gd name="T54" fmla="*/ 1552 w 1598"/>
                <a:gd name="T55" fmla="*/ 1045 h 1597"/>
                <a:gd name="T56" fmla="*/ 10 w 1598"/>
                <a:gd name="T57" fmla="*/ 790 h 1597"/>
                <a:gd name="T58" fmla="*/ 16 w 1598"/>
                <a:gd name="T59" fmla="*/ 890 h 1597"/>
                <a:gd name="T60" fmla="*/ 1574 w 1598"/>
                <a:gd name="T61" fmla="*/ 878 h 1597"/>
                <a:gd name="T62" fmla="*/ 1598 w 1598"/>
                <a:gd name="T63" fmla="*/ 797 h 1597"/>
                <a:gd name="T64" fmla="*/ 14 w 1598"/>
                <a:gd name="T65" fmla="*/ 730 h 1597"/>
                <a:gd name="T66" fmla="*/ 28 w 1598"/>
                <a:gd name="T67" fmla="*/ 631 h 1597"/>
                <a:gd name="T68" fmla="*/ 1584 w 1598"/>
                <a:gd name="T69" fmla="*/ 727 h 1597"/>
                <a:gd name="T70" fmla="*/ 1581 w 1598"/>
                <a:gd name="T71" fmla="*/ 637 h 1597"/>
                <a:gd name="T72" fmla="*/ 46 w 1598"/>
                <a:gd name="T73" fmla="*/ 574 h 1597"/>
                <a:gd name="T74" fmla="*/ 78 w 1598"/>
                <a:gd name="T75" fmla="*/ 480 h 1597"/>
                <a:gd name="T76" fmla="*/ 1551 w 1598"/>
                <a:gd name="T77" fmla="*/ 571 h 1597"/>
                <a:gd name="T78" fmla="*/ 1533 w 1598"/>
                <a:gd name="T79" fmla="*/ 482 h 1597"/>
                <a:gd name="T80" fmla="*/ 109 w 1598"/>
                <a:gd name="T81" fmla="*/ 427 h 1597"/>
                <a:gd name="T82" fmla="*/ 157 w 1598"/>
                <a:gd name="T83" fmla="*/ 341 h 1597"/>
                <a:gd name="T84" fmla="*/ 1488 w 1598"/>
                <a:gd name="T85" fmla="*/ 425 h 1597"/>
                <a:gd name="T86" fmla="*/ 1454 w 1598"/>
                <a:gd name="T87" fmla="*/ 341 h 1597"/>
                <a:gd name="T88" fmla="*/ 200 w 1598"/>
                <a:gd name="T89" fmla="*/ 296 h 1597"/>
                <a:gd name="T90" fmla="*/ 262 w 1598"/>
                <a:gd name="T91" fmla="*/ 221 h 1597"/>
                <a:gd name="T92" fmla="*/ 1396 w 1598"/>
                <a:gd name="T93" fmla="*/ 294 h 1597"/>
                <a:gd name="T94" fmla="*/ 1348 w 1598"/>
                <a:gd name="T95" fmla="*/ 219 h 1597"/>
                <a:gd name="T96" fmla="*/ 315 w 1598"/>
                <a:gd name="T97" fmla="*/ 186 h 1597"/>
                <a:gd name="T98" fmla="*/ 389 w 1598"/>
                <a:gd name="T99" fmla="*/ 125 h 1597"/>
                <a:gd name="T100" fmla="*/ 1281 w 1598"/>
                <a:gd name="T101" fmla="*/ 184 h 1597"/>
                <a:gd name="T102" fmla="*/ 1220 w 1598"/>
                <a:gd name="T103" fmla="*/ 120 h 1597"/>
                <a:gd name="T104" fmla="*/ 451 w 1598"/>
                <a:gd name="T105" fmla="*/ 101 h 1597"/>
                <a:gd name="T106" fmla="*/ 533 w 1598"/>
                <a:gd name="T107" fmla="*/ 56 h 1597"/>
                <a:gd name="T108" fmla="*/ 1145 w 1598"/>
                <a:gd name="T109" fmla="*/ 100 h 1597"/>
                <a:gd name="T110" fmla="*/ 1075 w 1598"/>
                <a:gd name="T111" fmla="*/ 49 h 1597"/>
                <a:gd name="T112" fmla="*/ 600 w 1598"/>
                <a:gd name="T113" fmla="*/ 46 h 1597"/>
                <a:gd name="T114" fmla="*/ 688 w 1598"/>
                <a:gd name="T115" fmla="*/ 18 h 1597"/>
                <a:gd name="T116" fmla="*/ 995 w 1598"/>
                <a:gd name="T117" fmla="*/ 45 h 1597"/>
                <a:gd name="T118" fmla="*/ 919 w 1598"/>
                <a:gd name="T119" fmla="*/ 9 h 1597"/>
                <a:gd name="T120" fmla="*/ 758 w 1598"/>
                <a:gd name="T121" fmla="*/ 21 h 1597"/>
                <a:gd name="T122" fmla="*/ 848 w 1598"/>
                <a:gd name="T123" fmla="*/ 12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98" h="1597">
                  <a:moveTo>
                    <a:pt x="760" y="1597"/>
                  </a:moveTo>
                  <a:cubicBezTo>
                    <a:pt x="759" y="1597"/>
                    <a:pt x="759" y="1597"/>
                    <a:pt x="759" y="1597"/>
                  </a:cubicBezTo>
                  <a:cubicBezTo>
                    <a:pt x="732" y="1595"/>
                    <a:pt x="705" y="1593"/>
                    <a:pt x="679" y="1589"/>
                  </a:cubicBezTo>
                  <a:cubicBezTo>
                    <a:pt x="673" y="1588"/>
                    <a:pt x="669" y="1583"/>
                    <a:pt x="670" y="1577"/>
                  </a:cubicBezTo>
                  <a:cubicBezTo>
                    <a:pt x="671" y="1572"/>
                    <a:pt x="676" y="1568"/>
                    <a:pt x="682" y="1569"/>
                  </a:cubicBezTo>
                  <a:cubicBezTo>
                    <a:pt x="707" y="1573"/>
                    <a:pt x="734" y="1575"/>
                    <a:pt x="760" y="1577"/>
                  </a:cubicBezTo>
                  <a:cubicBezTo>
                    <a:pt x="766" y="1577"/>
                    <a:pt x="770" y="1582"/>
                    <a:pt x="770" y="1587"/>
                  </a:cubicBezTo>
                  <a:cubicBezTo>
                    <a:pt x="769" y="1592"/>
                    <a:pt x="765" y="1597"/>
                    <a:pt x="760" y="1597"/>
                  </a:cubicBezTo>
                  <a:close/>
                  <a:moveTo>
                    <a:pt x="839" y="1597"/>
                  </a:moveTo>
                  <a:cubicBezTo>
                    <a:pt x="834" y="1597"/>
                    <a:pt x="830" y="1592"/>
                    <a:pt x="829" y="1587"/>
                  </a:cubicBezTo>
                  <a:cubicBezTo>
                    <a:pt x="829" y="1582"/>
                    <a:pt x="833" y="1577"/>
                    <a:pt x="839" y="1577"/>
                  </a:cubicBezTo>
                  <a:cubicBezTo>
                    <a:pt x="865" y="1575"/>
                    <a:pt x="892" y="1573"/>
                    <a:pt x="917" y="1569"/>
                  </a:cubicBezTo>
                  <a:cubicBezTo>
                    <a:pt x="923" y="1568"/>
                    <a:pt x="928" y="1572"/>
                    <a:pt x="929" y="1577"/>
                  </a:cubicBezTo>
                  <a:cubicBezTo>
                    <a:pt x="930" y="1583"/>
                    <a:pt x="926" y="1588"/>
                    <a:pt x="920" y="1588"/>
                  </a:cubicBezTo>
                  <a:cubicBezTo>
                    <a:pt x="894" y="1592"/>
                    <a:pt x="867" y="1595"/>
                    <a:pt x="840" y="1597"/>
                  </a:cubicBezTo>
                  <a:lnTo>
                    <a:pt x="839" y="1597"/>
                  </a:lnTo>
                  <a:close/>
                  <a:moveTo>
                    <a:pt x="602" y="1573"/>
                  </a:moveTo>
                  <a:cubicBezTo>
                    <a:pt x="601" y="1573"/>
                    <a:pt x="600" y="1573"/>
                    <a:pt x="599" y="1572"/>
                  </a:cubicBezTo>
                  <a:cubicBezTo>
                    <a:pt x="573" y="1566"/>
                    <a:pt x="547" y="1558"/>
                    <a:pt x="522" y="1548"/>
                  </a:cubicBezTo>
                  <a:cubicBezTo>
                    <a:pt x="517" y="1546"/>
                    <a:pt x="514" y="1541"/>
                    <a:pt x="516" y="1535"/>
                  </a:cubicBezTo>
                  <a:cubicBezTo>
                    <a:pt x="518" y="1530"/>
                    <a:pt x="524" y="1528"/>
                    <a:pt x="529" y="1530"/>
                  </a:cubicBezTo>
                  <a:cubicBezTo>
                    <a:pt x="554" y="1539"/>
                    <a:pt x="579" y="1547"/>
                    <a:pt x="604" y="1553"/>
                  </a:cubicBezTo>
                  <a:cubicBezTo>
                    <a:pt x="610" y="1554"/>
                    <a:pt x="613" y="1560"/>
                    <a:pt x="612" y="1565"/>
                  </a:cubicBezTo>
                  <a:cubicBezTo>
                    <a:pt x="610" y="1570"/>
                    <a:pt x="606" y="1573"/>
                    <a:pt x="602" y="1573"/>
                  </a:cubicBezTo>
                  <a:close/>
                  <a:moveTo>
                    <a:pt x="997" y="1573"/>
                  </a:moveTo>
                  <a:cubicBezTo>
                    <a:pt x="993" y="1573"/>
                    <a:pt x="989" y="1570"/>
                    <a:pt x="987" y="1565"/>
                  </a:cubicBezTo>
                  <a:cubicBezTo>
                    <a:pt x="986" y="1560"/>
                    <a:pt x="989" y="1554"/>
                    <a:pt x="995" y="1553"/>
                  </a:cubicBezTo>
                  <a:cubicBezTo>
                    <a:pt x="1020" y="1546"/>
                    <a:pt x="1045" y="1538"/>
                    <a:pt x="1070" y="1529"/>
                  </a:cubicBezTo>
                  <a:cubicBezTo>
                    <a:pt x="1075" y="1527"/>
                    <a:pt x="1081" y="1530"/>
                    <a:pt x="1083" y="1535"/>
                  </a:cubicBezTo>
                  <a:cubicBezTo>
                    <a:pt x="1085" y="1540"/>
                    <a:pt x="1082" y="1546"/>
                    <a:pt x="1077" y="1548"/>
                  </a:cubicBezTo>
                  <a:cubicBezTo>
                    <a:pt x="1052" y="1557"/>
                    <a:pt x="1026" y="1565"/>
                    <a:pt x="1000" y="1572"/>
                  </a:cubicBezTo>
                  <a:cubicBezTo>
                    <a:pt x="999" y="1572"/>
                    <a:pt x="998" y="1573"/>
                    <a:pt x="997" y="1573"/>
                  </a:cubicBezTo>
                  <a:close/>
                  <a:moveTo>
                    <a:pt x="452" y="1517"/>
                  </a:moveTo>
                  <a:cubicBezTo>
                    <a:pt x="451" y="1517"/>
                    <a:pt x="449" y="1517"/>
                    <a:pt x="448" y="1516"/>
                  </a:cubicBezTo>
                  <a:cubicBezTo>
                    <a:pt x="424" y="1505"/>
                    <a:pt x="400" y="1491"/>
                    <a:pt x="377" y="1477"/>
                  </a:cubicBezTo>
                  <a:cubicBezTo>
                    <a:pt x="372" y="1474"/>
                    <a:pt x="371" y="1468"/>
                    <a:pt x="374" y="1463"/>
                  </a:cubicBezTo>
                  <a:cubicBezTo>
                    <a:pt x="377" y="1459"/>
                    <a:pt x="383" y="1457"/>
                    <a:pt x="388" y="1460"/>
                  </a:cubicBezTo>
                  <a:cubicBezTo>
                    <a:pt x="410" y="1474"/>
                    <a:pt x="433" y="1487"/>
                    <a:pt x="457" y="1498"/>
                  </a:cubicBezTo>
                  <a:cubicBezTo>
                    <a:pt x="462" y="1501"/>
                    <a:pt x="464" y="1507"/>
                    <a:pt x="461" y="1512"/>
                  </a:cubicBezTo>
                  <a:cubicBezTo>
                    <a:pt x="459" y="1515"/>
                    <a:pt x="456" y="1517"/>
                    <a:pt x="452" y="1517"/>
                  </a:cubicBezTo>
                  <a:close/>
                  <a:moveTo>
                    <a:pt x="1147" y="1517"/>
                  </a:moveTo>
                  <a:cubicBezTo>
                    <a:pt x="1143" y="1517"/>
                    <a:pt x="1139" y="1515"/>
                    <a:pt x="1138" y="1511"/>
                  </a:cubicBezTo>
                  <a:cubicBezTo>
                    <a:pt x="1135" y="1506"/>
                    <a:pt x="1137" y="1501"/>
                    <a:pt x="1142" y="1498"/>
                  </a:cubicBezTo>
                  <a:cubicBezTo>
                    <a:pt x="1166" y="1487"/>
                    <a:pt x="1189" y="1474"/>
                    <a:pt x="1211" y="1460"/>
                  </a:cubicBezTo>
                  <a:cubicBezTo>
                    <a:pt x="1216" y="1457"/>
                    <a:pt x="1222" y="1458"/>
                    <a:pt x="1225" y="1463"/>
                  </a:cubicBezTo>
                  <a:cubicBezTo>
                    <a:pt x="1228" y="1468"/>
                    <a:pt x="1226" y="1474"/>
                    <a:pt x="1222" y="1477"/>
                  </a:cubicBezTo>
                  <a:cubicBezTo>
                    <a:pt x="1199" y="1491"/>
                    <a:pt x="1175" y="1504"/>
                    <a:pt x="1151" y="1516"/>
                  </a:cubicBezTo>
                  <a:cubicBezTo>
                    <a:pt x="1150" y="1517"/>
                    <a:pt x="1148" y="1517"/>
                    <a:pt x="1147" y="1517"/>
                  </a:cubicBezTo>
                  <a:close/>
                  <a:moveTo>
                    <a:pt x="317" y="1433"/>
                  </a:moveTo>
                  <a:cubicBezTo>
                    <a:pt x="315" y="1433"/>
                    <a:pt x="313" y="1432"/>
                    <a:pt x="311" y="1431"/>
                  </a:cubicBezTo>
                  <a:cubicBezTo>
                    <a:pt x="289" y="1414"/>
                    <a:pt x="269" y="1397"/>
                    <a:pt x="249" y="1378"/>
                  </a:cubicBezTo>
                  <a:cubicBezTo>
                    <a:pt x="245" y="1374"/>
                    <a:pt x="245" y="1368"/>
                    <a:pt x="249" y="1364"/>
                  </a:cubicBezTo>
                  <a:cubicBezTo>
                    <a:pt x="253" y="1360"/>
                    <a:pt x="259" y="1360"/>
                    <a:pt x="263" y="1364"/>
                  </a:cubicBezTo>
                  <a:cubicBezTo>
                    <a:pt x="282" y="1382"/>
                    <a:pt x="302" y="1399"/>
                    <a:pt x="323" y="1415"/>
                  </a:cubicBezTo>
                  <a:cubicBezTo>
                    <a:pt x="327" y="1418"/>
                    <a:pt x="328" y="1425"/>
                    <a:pt x="325" y="1429"/>
                  </a:cubicBezTo>
                  <a:cubicBezTo>
                    <a:pt x="323" y="1432"/>
                    <a:pt x="320" y="1433"/>
                    <a:pt x="317" y="1433"/>
                  </a:cubicBezTo>
                  <a:close/>
                  <a:moveTo>
                    <a:pt x="1282" y="1432"/>
                  </a:moveTo>
                  <a:cubicBezTo>
                    <a:pt x="1279" y="1432"/>
                    <a:pt x="1276" y="1431"/>
                    <a:pt x="1274" y="1429"/>
                  </a:cubicBezTo>
                  <a:cubicBezTo>
                    <a:pt x="1271" y="1424"/>
                    <a:pt x="1271" y="1418"/>
                    <a:pt x="1276" y="1415"/>
                  </a:cubicBezTo>
                  <a:cubicBezTo>
                    <a:pt x="1297" y="1399"/>
                    <a:pt x="1317" y="1381"/>
                    <a:pt x="1336" y="1363"/>
                  </a:cubicBezTo>
                  <a:cubicBezTo>
                    <a:pt x="1340" y="1359"/>
                    <a:pt x="1346" y="1360"/>
                    <a:pt x="1350" y="1364"/>
                  </a:cubicBezTo>
                  <a:cubicBezTo>
                    <a:pt x="1354" y="1368"/>
                    <a:pt x="1353" y="1374"/>
                    <a:pt x="1349" y="1378"/>
                  </a:cubicBezTo>
                  <a:cubicBezTo>
                    <a:pt x="1330" y="1396"/>
                    <a:pt x="1309" y="1414"/>
                    <a:pt x="1288" y="1430"/>
                  </a:cubicBezTo>
                  <a:cubicBezTo>
                    <a:pt x="1286" y="1432"/>
                    <a:pt x="1284" y="1432"/>
                    <a:pt x="1282" y="1432"/>
                  </a:cubicBezTo>
                  <a:close/>
                  <a:moveTo>
                    <a:pt x="201" y="1323"/>
                  </a:moveTo>
                  <a:cubicBezTo>
                    <a:pt x="198" y="1323"/>
                    <a:pt x="196" y="1322"/>
                    <a:pt x="194" y="1320"/>
                  </a:cubicBezTo>
                  <a:cubicBezTo>
                    <a:pt x="176" y="1299"/>
                    <a:pt x="159" y="1278"/>
                    <a:pt x="144" y="1256"/>
                  </a:cubicBezTo>
                  <a:cubicBezTo>
                    <a:pt x="141" y="1251"/>
                    <a:pt x="142" y="1245"/>
                    <a:pt x="146" y="1242"/>
                  </a:cubicBezTo>
                  <a:cubicBezTo>
                    <a:pt x="151" y="1239"/>
                    <a:pt x="157" y="1240"/>
                    <a:pt x="160" y="1244"/>
                  </a:cubicBezTo>
                  <a:cubicBezTo>
                    <a:pt x="175" y="1266"/>
                    <a:pt x="192" y="1287"/>
                    <a:pt x="209" y="1307"/>
                  </a:cubicBezTo>
                  <a:cubicBezTo>
                    <a:pt x="212" y="1311"/>
                    <a:pt x="212" y="1317"/>
                    <a:pt x="208" y="1321"/>
                  </a:cubicBezTo>
                  <a:cubicBezTo>
                    <a:pt x="206" y="1322"/>
                    <a:pt x="203" y="1323"/>
                    <a:pt x="201" y="1323"/>
                  </a:cubicBezTo>
                  <a:close/>
                  <a:moveTo>
                    <a:pt x="1398" y="1323"/>
                  </a:moveTo>
                  <a:cubicBezTo>
                    <a:pt x="1395" y="1323"/>
                    <a:pt x="1393" y="1322"/>
                    <a:pt x="1391" y="1320"/>
                  </a:cubicBezTo>
                  <a:cubicBezTo>
                    <a:pt x="1387" y="1317"/>
                    <a:pt x="1386" y="1310"/>
                    <a:pt x="1390" y="1306"/>
                  </a:cubicBezTo>
                  <a:cubicBezTo>
                    <a:pt x="1407" y="1286"/>
                    <a:pt x="1423" y="1265"/>
                    <a:pt x="1438" y="1244"/>
                  </a:cubicBezTo>
                  <a:cubicBezTo>
                    <a:pt x="1441" y="1239"/>
                    <a:pt x="1448" y="1238"/>
                    <a:pt x="1452" y="1241"/>
                  </a:cubicBezTo>
                  <a:cubicBezTo>
                    <a:pt x="1457" y="1244"/>
                    <a:pt x="1458" y="1251"/>
                    <a:pt x="1455" y="1255"/>
                  </a:cubicBezTo>
                  <a:cubicBezTo>
                    <a:pt x="1439" y="1277"/>
                    <a:pt x="1423" y="1299"/>
                    <a:pt x="1405" y="1319"/>
                  </a:cubicBezTo>
                  <a:cubicBezTo>
                    <a:pt x="1403" y="1321"/>
                    <a:pt x="1400" y="1323"/>
                    <a:pt x="1398" y="1323"/>
                  </a:cubicBezTo>
                  <a:close/>
                  <a:moveTo>
                    <a:pt x="110" y="1192"/>
                  </a:moveTo>
                  <a:cubicBezTo>
                    <a:pt x="106" y="1192"/>
                    <a:pt x="103" y="1191"/>
                    <a:pt x="101" y="1187"/>
                  </a:cubicBezTo>
                  <a:cubicBezTo>
                    <a:pt x="88" y="1164"/>
                    <a:pt x="76" y="1139"/>
                    <a:pt x="65" y="1115"/>
                  </a:cubicBezTo>
                  <a:cubicBezTo>
                    <a:pt x="63" y="1110"/>
                    <a:pt x="65" y="1104"/>
                    <a:pt x="71" y="1102"/>
                  </a:cubicBezTo>
                  <a:cubicBezTo>
                    <a:pt x="76" y="1099"/>
                    <a:pt x="81" y="1102"/>
                    <a:pt x="84" y="1107"/>
                  </a:cubicBezTo>
                  <a:cubicBezTo>
                    <a:pt x="94" y="1131"/>
                    <a:pt x="106" y="1155"/>
                    <a:pt x="119" y="1177"/>
                  </a:cubicBezTo>
                  <a:cubicBezTo>
                    <a:pt x="121" y="1182"/>
                    <a:pt x="119" y="1188"/>
                    <a:pt x="115" y="1191"/>
                  </a:cubicBezTo>
                  <a:cubicBezTo>
                    <a:pt x="113" y="1192"/>
                    <a:pt x="111" y="1192"/>
                    <a:pt x="110" y="1192"/>
                  </a:cubicBezTo>
                  <a:close/>
                  <a:moveTo>
                    <a:pt x="1489" y="1192"/>
                  </a:moveTo>
                  <a:cubicBezTo>
                    <a:pt x="1487" y="1192"/>
                    <a:pt x="1485" y="1191"/>
                    <a:pt x="1484" y="1190"/>
                  </a:cubicBezTo>
                  <a:cubicBezTo>
                    <a:pt x="1479" y="1188"/>
                    <a:pt x="1477" y="1182"/>
                    <a:pt x="1480" y="1177"/>
                  </a:cubicBezTo>
                  <a:cubicBezTo>
                    <a:pt x="1493" y="1154"/>
                    <a:pt x="1505" y="1130"/>
                    <a:pt x="1515" y="1106"/>
                  </a:cubicBezTo>
                  <a:cubicBezTo>
                    <a:pt x="1517" y="1101"/>
                    <a:pt x="1523" y="1099"/>
                    <a:pt x="1528" y="1101"/>
                  </a:cubicBezTo>
                  <a:cubicBezTo>
                    <a:pt x="1533" y="1103"/>
                    <a:pt x="1535" y="1109"/>
                    <a:pt x="1533" y="1114"/>
                  </a:cubicBezTo>
                  <a:cubicBezTo>
                    <a:pt x="1523" y="1139"/>
                    <a:pt x="1511" y="1163"/>
                    <a:pt x="1498" y="1186"/>
                  </a:cubicBezTo>
                  <a:cubicBezTo>
                    <a:pt x="1496" y="1190"/>
                    <a:pt x="1492" y="1192"/>
                    <a:pt x="1489" y="1192"/>
                  </a:cubicBezTo>
                  <a:close/>
                  <a:moveTo>
                    <a:pt x="47" y="1046"/>
                  </a:moveTo>
                  <a:cubicBezTo>
                    <a:pt x="42" y="1046"/>
                    <a:pt x="38" y="1043"/>
                    <a:pt x="37" y="1039"/>
                  </a:cubicBezTo>
                  <a:cubicBezTo>
                    <a:pt x="29" y="1013"/>
                    <a:pt x="22" y="987"/>
                    <a:pt x="17" y="961"/>
                  </a:cubicBezTo>
                  <a:cubicBezTo>
                    <a:pt x="16" y="955"/>
                    <a:pt x="19" y="950"/>
                    <a:pt x="25" y="949"/>
                  </a:cubicBezTo>
                  <a:cubicBezTo>
                    <a:pt x="30" y="948"/>
                    <a:pt x="35" y="951"/>
                    <a:pt x="36" y="957"/>
                  </a:cubicBezTo>
                  <a:cubicBezTo>
                    <a:pt x="42" y="982"/>
                    <a:pt x="48" y="1008"/>
                    <a:pt x="56" y="1033"/>
                  </a:cubicBezTo>
                  <a:cubicBezTo>
                    <a:pt x="58" y="1038"/>
                    <a:pt x="55" y="1044"/>
                    <a:pt x="50" y="1045"/>
                  </a:cubicBezTo>
                  <a:cubicBezTo>
                    <a:pt x="49" y="1046"/>
                    <a:pt x="48" y="1046"/>
                    <a:pt x="47" y="1046"/>
                  </a:cubicBezTo>
                  <a:close/>
                  <a:moveTo>
                    <a:pt x="1552" y="1045"/>
                  </a:moveTo>
                  <a:cubicBezTo>
                    <a:pt x="1551" y="1045"/>
                    <a:pt x="1550" y="1045"/>
                    <a:pt x="1549" y="1045"/>
                  </a:cubicBezTo>
                  <a:cubicBezTo>
                    <a:pt x="1543" y="1043"/>
                    <a:pt x="1541" y="1037"/>
                    <a:pt x="1542" y="1032"/>
                  </a:cubicBezTo>
                  <a:cubicBezTo>
                    <a:pt x="1550" y="1007"/>
                    <a:pt x="1557" y="981"/>
                    <a:pt x="1562" y="956"/>
                  </a:cubicBezTo>
                  <a:cubicBezTo>
                    <a:pt x="1563" y="950"/>
                    <a:pt x="1568" y="947"/>
                    <a:pt x="1574" y="948"/>
                  </a:cubicBezTo>
                  <a:cubicBezTo>
                    <a:pt x="1579" y="949"/>
                    <a:pt x="1583" y="954"/>
                    <a:pt x="1582" y="960"/>
                  </a:cubicBezTo>
                  <a:cubicBezTo>
                    <a:pt x="1576" y="986"/>
                    <a:pt x="1569" y="1012"/>
                    <a:pt x="1561" y="1038"/>
                  </a:cubicBezTo>
                  <a:cubicBezTo>
                    <a:pt x="1560" y="1042"/>
                    <a:pt x="1556" y="1045"/>
                    <a:pt x="1552" y="1045"/>
                  </a:cubicBezTo>
                  <a:close/>
                  <a:moveTo>
                    <a:pt x="15" y="890"/>
                  </a:moveTo>
                  <a:cubicBezTo>
                    <a:pt x="9" y="890"/>
                    <a:pt x="5" y="886"/>
                    <a:pt x="5" y="881"/>
                  </a:cubicBezTo>
                  <a:cubicBezTo>
                    <a:pt x="2" y="854"/>
                    <a:pt x="1" y="827"/>
                    <a:pt x="0" y="800"/>
                  </a:cubicBezTo>
                  <a:cubicBezTo>
                    <a:pt x="0" y="794"/>
                    <a:pt x="5" y="790"/>
                    <a:pt x="10" y="790"/>
                  </a:cubicBezTo>
                  <a:cubicBezTo>
                    <a:pt x="10" y="790"/>
                    <a:pt x="10" y="790"/>
                    <a:pt x="10" y="790"/>
                  </a:cubicBezTo>
                  <a:cubicBezTo>
                    <a:pt x="16" y="790"/>
                    <a:pt x="20" y="794"/>
                    <a:pt x="20" y="800"/>
                  </a:cubicBezTo>
                  <a:cubicBezTo>
                    <a:pt x="21" y="826"/>
                    <a:pt x="22" y="853"/>
                    <a:pt x="24" y="879"/>
                  </a:cubicBezTo>
                  <a:cubicBezTo>
                    <a:pt x="25" y="884"/>
                    <a:pt x="21" y="889"/>
                    <a:pt x="16" y="890"/>
                  </a:cubicBezTo>
                  <a:lnTo>
                    <a:pt x="15" y="890"/>
                  </a:lnTo>
                  <a:close/>
                  <a:moveTo>
                    <a:pt x="1584" y="889"/>
                  </a:moveTo>
                  <a:cubicBezTo>
                    <a:pt x="1583" y="889"/>
                    <a:pt x="1583" y="889"/>
                    <a:pt x="1583" y="889"/>
                  </a:cubicBezTo>
                  <a:cubicBezTo>
                    <a:pt x="1577" y="888"/>
                    <a:pt x="1573" y="883"/>
                    <a:pt x="1574" y="878"/>
                  </a:cubicBezTo>
                  <a:cubicBezTo>
                    <a:pt x="1576" y="852"/>
                    <a:pt x="1578" y="825"/>
                    <a:pt x="1578" y="799"/>
                  </a:cubicBezTo>
                  <a:cubicBezTo>
                    <a:pt x="1578" y="797"/>
                    <a:pt x="1578" y="797"/>
                    <a:pt x="1578" y="797"/>
                  </a:cubicBezTo>
                  <a:cubicBezTo>
                    <a:pt x="1578" y="792"/>
                    <a:pt x="1582" y="787"/>
                    <a:pt x="1588" y="787"/>
                  </a:cubicBezTo>
                  <a:cubicBezTo>
                    <a:pt x="1593" y="787"/>
                    <a:pt x="1598" y="792"/>
                    <a:pt x="1598" y="797"/>
                  </a:cubicBezTo>
                  <a:cubicBezTo>
                    <a:pt x="1598" y="799"/>
                    <a:pt x="1598" y="799"/>
                    <a:pt x="1598" y="799"/>
                  </a:cubicBezTo>
                  <a:cubicBezTo>
                    <a:pt x="1598" y="826"/>
                    <a:pt x="1596" y="853"/>
                    <a:pt x="1594" y="880"/>
                  </a:cubicBezTo>
                  <a:cubicBezTo>
                    <a:pt x="1593" y="885"/>
                    <a:pt x="1589" y="889"/>
                    <a:pt x="1584" y="889"/>
                  </a:cubicBezTo>
                  <a:close/>
                  <a:moveTo>
                    <a:pt x="14" y="730"/>
                  </a:moveTo>
                  <a:cubicBezTo>
                    <a:pt x="13" y="730"/>
                    <a:pt x="13" y="730"/>
                    <a:pt x="13" y="730"/>
                  </a:cubicBezTo>
                  <a:cubicBezTo>
                    <a:pt x="8" y="730"/>
                    <a:pt x="4" y="725"/>
                    <a:pt x="4" y="719"/>
                  </a:cubicBezTo>
                  <a:cubicBezTo>
                    <a:pt x="7" y="692"/>
                    <a:pt x="11" y="665"/>
                    <a:pt x="16" y="639"/>
                  </a:cubicBezTo>
                  <a:cubicBezTo>
                    <a:pt x="18" y="634"/>
                    <a:pt x="23" y="630"/>
                    <a:pt x="28" y="631"/>
                  </a:cubicBezTo>
                  <a:cubicBezTo>
                    <a:pt x="34" y="632"/>
                    <a:pt x="37" y="638"/>
                    <a:pt x="36" y="643"/>
                  </a:cubicBezTo>
                  <a:cubicBezTo>
                    <a:pt x="31" y="669"/>
                    <a:pt x="27" y="695"/>
                    <a:pt x="24" y="721"/>
                  </a:cubicBezTo>
                  <a:cubicBezTo>
                    <a:pt x="24" y="726"/>
                    <a:pt x="19" y="730"/>
                    <a:pt x="14" y="730"/>
                  </a:cubicBezTo>
                  <a:close/>
                  <a:moveTo>
                    <a:pt x="1584" y="727"/>
                  </a:moveTo>
                  <a:cubicBezTo>
                    <a:pt x="1578" y="727"/>
                    <a:pt x="1574" y="724"/>
                    <a:pt x="1574" y="718"/>
                  </a:cubicBezTo>
                  <a:cubicBezTo>
                    <a:pt x="1571" y="692"/>
                    <a:pt x="1567" y="666"/>
                    <a:pt x="1562" y="641"/>
                  </a:cubicBezTo>
                  <a:cubicBezTo>
                    <a:pt x="1560" y="635"/>
                    <a:pt x="1564" y="630"/>
                    <a:pt x="1569" y="629"/>
                  </a:cubicBezTo>
                  <a:cubicBezTo>
                    <a:pt x="1575" y="628"/>
                    <a:pt x="1580" y="631"/>
                    <a:pt x="1581" y="637"/>
                  </a:cubicBezTo>
                  <a:cubicBezTo>
                    <a:pt x="1587" y="663"/>
                    <a:pt x="1591" y="690"/>
                    <a:pt x="1593" y="716"/>
                  </a:cubicBezTo>
                  <a:cubicBezTo>
                    <a:pt x="1594" y="722"/>
                    <a:pt x="1590" y="727"/>
                    <a:pt x="1585" y="727"/>
                  </a:cubicBezTo>
                  <a:lnTo>
                    <a:pt x="1584" y="727"/>
                  </a:lnTo>
                  <a:close/>
                  <a:moveTo>
                    <a:pt x="46" y="574"/>
                  </a:moveTo>
                  <a:cubicBezTo>
                    <a:pt x="45" y="574"/>
                    <a:pt x="44" y="574"/>
                    <a:pt x="43" y="573"/>
                  </a:cubicBezTo>
                  <a:cubicBezTo>
                    <a:pt x="38" y="572"/>
                    <a:pt x="35" y="566"/>
                    <a:pt x="37" y="561"/>
                  </a:cubicBezTo>
                  <a:cubicBezTo>
                    <a:pt x="45" y="535"/>
                    <a:pt x="54" y="510"/>
                    <a:pt x="65" y="485"/>
                  </a:cubicBezTo>
                  <a:cubicBezTo>
                    <a:pt x="67" y="480"/>
                    <a:pt x="73" y="477"/>
                    <a:pt x="78" y="480"/>
                  </a:cubicBezTo>
                  <a:cubicBezTo>
                    <a:pt x="83" y="482"/>
                    <a:pt x="85" y="488"/>
                    <a:pt x="83" y="493"/>
                  </a:cubicBezTo>
                  <a:cubicBezTo>
                    <a:pt x="73" y="517"/>
                    <a:pt x="63" y="542"/>
                    <a:pt x="56" y="567"/>
                  </a:cubicBezTo>
                  <a:cubicBezTo>
                    <a:pt x="54" y="571"/>
                    <a:pt x="50" y="574"/>
                    <a:pt x="46" y="574"/>
                  </a:cubicBezTo>
                  <a:close/>
                  <a:moveTo>
                    <a:pt x="1551" y="571"/>
                  </a:moveTo>
                  <a:cubicBezTo>
                    <a:pt x="1547" y="571"/>
                    <a:pt x="1543" y="569"/>
                    <a:pt x="1542" y="564"/>
                  </a:cubicBezTo>
                  <a:cubicBezTo>
                    <a:pt x="1534" y="539"/>
                    <a:pt x="1525" y="514"/>
                    <a:pt x="1514" y="490"/>
                  </a:cubicBezTo>
                  <a:cubicBezTo>
                    <a:pt x="1512" y="485"/>
                    <a:pt x="1514" y="479"/>
                    <a:pt x="1519" y="477"/>
                  </a:cubicBezTo>
                  <a:cubicBezTo>
                    <a:pt x="1524" y="475"/>
                    <a:pt x="1530" y="477"/>
                    <a:pt x="1533" y="482"/>
                  </a:cubicBezTo>
                  <a:cubicBezTo>
                    <a:pt x="1543" y="507"/>
                    <a:pt x="1553" y="533"/>
                    <a:pt x="1561" y="558"/>
                  </a:cubicBezTo>
                  <a:cubicBezTo>
                    <a:pt x="1562" y="564"/>
                    <a:pt x="1560" y="569"/>
                    <a:pt x="1554" y="571"/>
                  </a:cubicBezTo>
                  <a:cubicBezTo>
                    <a:pt x="1553" y="571"/>
                    <a:pt x="1552" y="571"/>
                    <a:pt x="1551" y="571"/>
                  </a:cubicBezTo>
                  <a:close/>
                  <a:moveTo>
                    <a:pt x="109" y="427"/>
                  </a:moveTo>
                  <a:cubicBezTo>
                    <a:pt x="107" y="427"/>
                    <a:pt x="106" y="427"/>
                    <a:pt x="104" y="426"/>
                  </a:cubicBezTo>
                  <a:cubicBezTo>
                    <a:pt x="99" y="423"/>
                    <a:pt x="98" y="417"/>
                    <a:pt x="100" y="412"/>
                  </a:cubicBezTo>
                  <a:cubicBezTo>
                    <a:pt x="113" y="389"/>
                    <a:pt x="128" y="366"/>
                    <a:pt x="143" y="344"/>
                  </a:cubicBezTo>
                  <a:cubicBezTo>
                    <a:pt x="146" y="339"/>
                    <a:pt x="152" y="338"/>
                    <a:pt x="157" y="341"/>
                  </a:cubicBezTo>
                  <a:cubicBezTo>
                    <a:pt x="161" y="344"/>
                    <a:pt x="163" y="350"/>
                    <a:pt x="159" y="355"/>
                  </a:cubicBezTo>
                  <a:cubicBezTo>
                    <a:pt x="144" y="377"/>
                    <a:pt x="130" y="399"/>
                    <a:pt x="118" y="422"/>
                  </a:cubicBezTo>
                  <a:cubicBezTo>
                    <a:pt x="116" y="425"/>
                    <a:pt x="112" y="427"/>
                    <a:pt x="109" y="427"/>
                  </a:cubicBezTo>
                  <a:close/>
                  <a:moveTo>
                    <a:pt x="1488" y="425"/>
                  </a:moveTo>
                  <a:cubicBezTo>
                    <a:pt x="1484" y="425"/>
                    <a:pt x="1481" y="423"/>
                    <a:pt x="1479" y="420"/>
                  </a:cubicBezTo>
                  <a:cubicBezTo>
                    <a:pt x="1466" y="397"/>
                    <a:pt x="1452" y="374"/>
                    <a:pt x="1437" y="353"/>
                  </a:cubicBezTo>
                  <a:cubicBezTo>
                    <a:pt x="1434" y="348"/>
                    <a:pt x="1435" y="342"/>
                    <a:pt x="1440" y="339"/>
                  </a:cubicBezTo>
                  <a:cubicBezTo>
                    <a:pt x="1444" y="336"/>
                    <a:pt x="1451" y="337"/>
                    <a:pt x="1454" y="341"/>
                  </a:cubicBezTo>
                  <a:cubicBezTo>
                    <a:pt x="1469" y="363"/>
                    <a:pt x="1484" y="387"/>
                    <a:pt x="1497" y="410"/>
                  </a:cubicBezTo>
                  <a:cubicBezTo>
                    <a:pt x="1499" y="415"/>
                    <a:pt x="1498" y="421"/>
                    <a:pt x="1493" y="424"/>
                  </a:cubicBezTo>
                  <a:cubicBezTo>
                    <a:pt x="1491" y="424"/>
                    <a:pt x="1490" y="425"/>
                    <a:pt x="1488" y="425"/>
                  </a:cubicBezTo>
                  <a:close/>
                  <a:moveTo>
                    <a:pt x="200" y="296"/>
                  </a:moveTo>
                  <a:cubicBezTo>
                    <a:pt x="198" y="296"/>
                    <a:pt x="195" y="295"/>
                    <a:pt x="194" y="294"/>
                  </a:cubicBezTo>
                  <a:cubicBezTo>
                    <a:pt x="189" y="290"/>
                    <a:pt x="189" y="284"/>
                    <a:pt x="192" y="280"/>
                  </a:cubicBezTo>
                  <a:cubicBezTo>
                    <a:pt x="210" y="259"/>
                    <a:pt x="229" y="239"/>
                    <a:pt x="248" y="221"/>
                  </a:cubicBezTo>
                  <a:cubicBezTo>
                    <a:pt x="252" y="217"/>
                    <a:pt x="258" y="217"/>
                    <a:pt x="262" y="221"/>
                  </a:cubicBezTo>
                  <a:cubicBezTo>
                    <a:pt x="266" y="225"/>
                    <a:pt x="266" y="232"/>
                    <a:pt x="262" y="235"/>
                  </a:cubicBezTo>
                  <a:cubicBezTo>
                    <a:pt x="243" y="253"/>
                    <a:pt x="225" y="273"/>
                    <a:pt x="208" y="293"/>
                  </a:cubicBezTo>
                  <a:cubicBezTo>
                    <a:pt x="206" y="295"/>
                    <a:pt x="203" y="296"/>
                    <a:pt x="200" y="296"/>
                  </a:cubicBezTo>
                  <a:close/>
                  <a:moveTo>
                    <a:pt x="1396" y="294"/>
                  </a:moveTo>
                  <a:cubicBezTo>
                    <a:pt x="1394" y="294"/>
                    <a:pt x="1391" y="293"/>
                    <a:pt x="1389" y="291"/>
                  </a:cubicBezTo>
                  <a:cubicBezTo>
                    <a:pt x="1372" y="271"/>
                    <a:pt x="1353" y="252"/>
                    <a:pt x="1334" y="234"/>
                  </a:cubicBezTo>
                  <a:cubicBezTo>
                    <a:pt x="1330" y="230"/>
                    <a:pt x="1330" y="223"/>
                    <a:pt x="1334" y="219"/>
                  </a:cubicBezTo>
                  <a:cubicBezTo>
                    <a:pt x="1338" y="215"/>
                    <a:pt x="1344" y="215"/>
                    <a:pt x="1348" y="219"/>
                  </a:cubicBezTo>
                  <a:cubicBezTo>
                    <a:pt x="1368" y="238"/>
                    <a:pt x="1387" y="257"/>
                    <a:pt x="1404" y="278"/>
                  </a:cubicBezTo>
                  <a:cubicBezTo>
                    <a:pt x="1408" y="282"/>
                    <a:pt x="1407" y="288"/>
                    <a:pt x="1403" y="292"/>
                  </a:cubicBezTo>
                  <a:cubicBezTo>
                    <a:pt x="1401" y="293"/>
                    <a:pt x="1399" y="294"/>
                    <a:pt x="1396" y="294"/>
                  </a:cubicBezTo>
                  <a:close/>
                  <a:moveTo>
                    <a:pt x="315" y="186"/>
                  </a:moveTo>
                  <a:cubicBezTo>
                    <a:pt x="313" y="186"/>
                    <a:pt x="310" y="185"/>
                    <a:pt x="308" y="182"/>
                  </a:cubicBezTo>
                  <a:cubicBezTo>
                    <a:pt x="304" y="178"/>
                    <a:pt x="305" y="172"/>
                    <a:pt x="309" y="168"/>
                  </a:cubicBezTo>
                  <a:cubicBezTo>
                    <a:pt x="331" y="152"/>
                    <a:pt x="353" y="136"/>
                    <a:pt x="376" y="122"/>
                  </a:cubicBezTo>
                  <a:cubicBezTo>
                    <a:pt x="380" y="119"/>
                    <a:pt x="386" y="120"/>
                    <a:pt x="389" y="125"/>
                  </a:cubicBezTo>
                  <a:cubicBezTo>
                    <a:pt x="392" y="130"/>
                    <a:pt x="391" y="136"/>
                    <a:pt x="386" y="139"/>
                  </a:cubicBezTo>
                  <a:cubicBezTo>
                    <a:pt x="364" y="153"/>
                    <a:pt x="342" y="168"/>
                    <a:pt x="322" y="184"/>
                  </a:cubicBezTo>
                  <a:cubicBezTo>
                    <a:pt x="320" y="185"/>
                    <a:pt x="318" y="186"/>
                    <a:pt x="315" y="186"/>
                  </a:cubicBezTo>
                  <a:close/>
                  <a:moveTo>
                    <a:pt x="1281" y="184"/>
                  </a:moveTo>
                  <a:cubicBezTo>
                    <a:pt x="1279" y="184"/>
                    <a:pt x="1276" y="184"/>
                    <a:pt x="1275" y="182"/>
                  </a:cubicBezTo>
                  <a:cubicBezTo>
                    <a:pt x="1254" y="166"/>
                    <a:pt x="1232" y="151"/>
                    <a:pt x="1210" y="137"/>
                  </a:cubicBezTo>
                  <a:cubicBezTo>
                    <a:pt x="1205" y="134"/>
                    <a:pt x="1204" y="128"/>
                    <a:pt x="1207" y="124"/>
                  </a:cubicBezTo>
                  <a:cubicBezTo>
                    <a:pt x="1209" y="119"/>
                    <a:pt x="1216" y="117"/>
                    <a:pt x="1220" y="120"/>
                  </a:cubicBezTo>
                  <a:cubicBezTo>
                    <a:pt x="1243" y="135"/>
                    <a:pt x="1265" y="150"/>
                    <a:pt x="1287" y="167"/>
                  </a:cubicBezTo>
                  <a:cubicBezTo>
                    <a:pt x="1291" y="170"/>
                    <a:pt x="1292" y="176"/>
                    <a:pt x="1289" y="181"/>
                  </a:cubicBezTo>
                  <a:cubicBezTo>
                    <a:pt x="1287" y="183"/>
                    <a:pt x="1284" y="184"/>
                    <a:pt x="1281" y="184"/>
                  </a:cubicBezTo>
                  <a:close/>
                  <a:moveTo>
                    <a:pt x="451" y="101"/>
                  </a:moveTo>
                  <a:cubicBezTo>
                    <a:pt x="447" y="101"/>
                    <a:pt x="443" y="99"/>
                    <a:pt x="442" y="96"/>
                  </a:cubicBezTo>
                  <a:cubicBezTo>
                    <a:pt x="439" y="91"/>
                    <a:pt x="441" y="85"/>
                    <a:pt x="446" y="82"/>
                  </a:cubicBezTo>
                  <a:cubicBezTo>
                    <a:pt x="470" y="70"/>
                    <a:pt x="495" y="60"/>
                    <a:pt x="521" y="50"/>
                  </a:cubicBezTo>
                  <a:cubicBezTo>
                    <a:pt x="526" y="48"/>
                    <a:pt x="531" y="51"/>
                    <a:pt x="533" y="56"/>
                  </a:cubicBezTo>
                  <a:cubicBezTo>
                    <a:pt x="535" y="61"/>
                    <a:pt x="533" y="67"/>
                    <a:pt x="527" y="69"/>
                  </a:cubicBezTo>
                  <a:cubicBezTo>
                    <a:pt x="503" y="78"/>
                    <a:pt x="479" y="89"/>
                    <a:pt x="455" y="100"/>
                  </a:cubicBezTo>
                  <a:cubicBezTo>
                    <a:pt x="454" y="101"/>
                    <a:pt x="452" y="101"/>
                    <a:pt x="451" y="101"/>
                  </a:cubicBezTo>
                  <a:close/>
                  <a:moveTo>
                    <a:pt x="1145" y="100"/>
                  </a:moveTo>
                  <a:cubicBezTo>
                    <a:pt x="1144" y="100"/>
                    <a:pt x="1142" y="100"/>
                    <a:pt x="1141" y="99"/>
                  </a:cubicBezTo>
                  <a:cubicBezTo>
                    <a:pt x="1117" y="88"/>
                    <a:pt x="1093" y="77"/>
                    <a:pt x="1068" y="68"/>
                  </a:cubicBezTo>
                  <a:cubicBezTo>
                    <a:pt x="1063" y="66"/>
                    <a:pt x="1060" y="60"/>
                    <a:pt x="1062" y="55"/>
                  </a:cubicBezTo>
                  <a:cubicBezTo>
                    <a:pt x="1064" y="50"/>
                    <a:pt x="1070" y="47"/>
                    <a:pt x="1075" y="49"/>
                  </a:cubicBezTo>
                  <a:cubicBezTo>
                    <a:pt x="1100" y="59"/>
                    <a:pt x="1125" y="69"/>
                    <a:pt x="1150" y="81"/>
                  </a:cubicBezTo>
                  <a:cubicBezTo>
                    <a:pt x="1155" y="84"/>
                    <a:pt x="1157" y="90"/>
                    <a:pt x="1154" y="95"/>
                  </a:cubicBezTo>
                  <a:cubicBezTo>
                    <a:pt x="1152" y="98"/>
                    <a:pt x="1149" y="100"/>
                    <a:pt x="1145" y="100"/>
                  </a:cubicBezTo>
                  <a:close/>
                  <a:moveTo>
                    <a:pt x="600" y="46"/>
                  </a:moveTo>
                  <a:cubicBezTo>
                    <a:pt x="596" y="46"/>
                    <a:pt x="592" y="43"/>
                    <a:pt x="591" y="38"/>
                  </a:cubicBezTo>
                  <a:cubicBezTo>
                    <a:pt x="589" y="33"/>
                    <a:pt x="592" y="27"/>
                    <a:pt x="598" y="26"/>
                  </a:cubicBezTo>
                  <a:cubicBezTo>
                    <a:pt x="624" y="19"/>
                    <a:pt x="650" y="14"/>
                    <a:pt x="677" y="10"/>
                  </a:cubicBezTo>
                  <a:cubicBezTo>
                    <a:pt x="682" y="9"/>
                    <a:pt x="687" y="13"/>
                    <a:pt x="688" y="18"/>
                  </a:cubicBezTo>
                  <a:cubicBezTo>
                    <a:pt x="689" y="23"/>
                    <a:pt x="685" y="29"/>
                    <a:pt x="680" y="29"/>
                  </a:cubicBezTo>
                  <a:cubicBezTo>
                    <a:pt x="654" y="33"/>
                    <a:pt x="628" y="39"/>
                    <a:pt x="603" y="45"/>
                  </a:cubicBezTo>
                  <a:cubicBezTo>
                    <a:pt x="602" y="46"/>
                    <a:pt x="601" y="46"/>
                    <a:pt x="600" y="46"/>
                  </a:cubicBezTo>
                  <a:close/>
                  <a:moveTo>
                    <a:pt x="995" y="45"/>
                  </a:moveTo>
                  <a:cubicBezTo>
                    <a:pt x="995" y="45"/>
                    <a:pt x="994" y="45"/>
                    <a:pt x="993" y="45"/>
                  </a:cubicBezTo>
                  <a:cubicBezTo>
                    <a:pt x="968" y="38"/>
                    <a:pt x="942" y="33"/>
                    <a:pt x="916" y="29"/>
                  </a:cubicBezTo>
                  <a:cubicBezTo>
                    <a:pt x="910" y="28"/>
                    <a:pt x="906" y="23"/>
                    <a:pt x="907" y="18"/>
                  </a:cubicBezTo>
                  <a:cubicBezTo>
                    <a:pt x="908" y="12"/>
                    <a:pt x="913" y="8"/>
                    <a:pt x="919" y="9"/>
                  </a:cubicBezTo>
                  <a:cubicBezTo>
                    <a:pt x="945" y="13"/>
                    <a:pt x="972" y="19"/>
                    <a:pt x="998" y="25"/>
                  </a:cubicBezTo>
                  <a:cubicBezTo>
                    <a:pt x="1003" y="27"/>
                    <a:pt x="1007" y="32"/>
                    <a:pt x="1005" y="37"/>
                  </a:cubicBezTo>
                  <a:cubicBezTo>
                    <a:pt x="1004" y="42"/>
                    <a:pt x="1000" y="45"/>
                    <a:pt x="995" y="45"/>
                  </a:cubicBezTo>
                  <a:close/>
                  <a:moveTo>
                    <a:pt x="758" y="21"/>
                  </a:moveTo>
                  <a:cubicBezTo>
                    <a:pt x="753" y="21"/>
                    <a:pt x="748" y="17"/>
                    <a:pt x="748" y="12"/>
                  </a:cubicBezTo>
                  <a:cubicBezTo>
                    <a:pt x="748" y="6"/>
                    <a:pt x="752" y="2"/>
                    <a:pt x="757" y="1"/>
                  </a:cubicBezTo>
                  <a:cubicBezTo>
                    <a:pt x="784" y="0"/>
                    <a:pt x="811" y="0"/>
                    <a:pt x="838" y="1"/>
                  </a:cubicBezTo>
                  <a:cubicBezTo>
                    <a:pt x="844" y="2"/>
                    <a:pt x="848" y="6"/>
                    <a:pt x="848" y="12"/>
                  </a:cubicBezTo>
                  <a:cubicBezTo>
                    <a:pt x="847" y="17"/>
                    <a:pt x="843" y="22"/>
                    <a:pt x="837" y="21"/>
                  </a:cubicBezTo>
                  <a:cubicBezTo>
                    <a:pt x="811" y="20"/>
                    <a:pt x="784" y="20"/>
                    <a:pt x="758" y="21"/>
                  </a:cubicBezTo>
                  <a:close/>
                </a:path>
              </a:pathLst>
            </a:custGeom>
            <a:solidFill>
              <a:srgbClr val="FFC000"/>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1" name="Oval 50"/>
            <p:cNvSpPr>
              <a:spLocks noChangeArrowheads="1"/>
            </p:cNvSpPr>
            <p:nvPr/>
          </p:nvSpPr>
          <p:spPr bwMode="auto">
            <a:xfrm>
              <a:off x="4378042" y="5054831"/>
              <a:ext cx="2073439" cy="92564"/>
            </a:xfrm>
            <a:prstGeom prst="ellipse">
              <a:avLst/>
            </a:pr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2" name="Freeform 51"/>
            <p:cNvSpPr>
              <a:spLocks/>
            </p:cNvSpPr>
            <p:nvPr/>
          </p:nvSpPr>
          <p:spPr bwMode="auto">
            <a:xfrm>
              <a:off x="6002951" y="4381427"/>
              <a:ext cx="150418" cy="115705"/>
            </a:xfrm>
            <a:custGeom>
              <a:avLst/>
              <a:gdLst>
                <a:gd name="T0" fmla="*/ 0 w 65"/>
                <a:gd name="T1" fmla="*/ 16 h 50"/>
                <a:gd name="T2" fmla="*/ 31 w 65"/>
                <a:gd name="T3" fmla="*/ 0 h 50"/>
                <a:gd name="T4" fmla="*/ 65 w 65"/>
                <a:gd name="T5" fmla="*/ 33 h 50"/>
                <a:gd name="T6" fmla="*/ 65 w 65"/>
                <a:gd name="T7" fmla="*/ 47 h 50"/>
                <a:gd name="T8" fmla="*/ 58 w 65"/>
                <a:gd name="T9" fmla="*/ 50 h 50"/>
                <a:gd name="T10" fmla="*/ 11 w 65"/>
                <a:gd name="T11" fmla="*/ 34 h 50"/>
                <a:gd name="T12" fmla="*/ 0 w 65"/>
                <a:gd name="T13" fmla="*/ 16 h 50"/>
              </a:gdLst>
              <a:ahLst/>
              <a:cxnLst>
                <a:cxn ang="0">
                  <a:pos x="T0" y="T1"/>
                </a:cxn>
                <a:cxn ang="0">
                  <a:pos x="T2" y="T3"/>
                </a:cxn>
                <a:cxn ang="0">
                  <a:pos x="T4" y="T5"/>
                </a:cxn>
                <a:cxn ang="0">
                  <a:pos x="T6" y="T7"/>
                </a:cxn>
                <a:cxn ang="0">
                  <a:pos x="T8" y="T9"/>
                </a:cxn>
                <a:cxn ang="0">
                  <a:pos x="T10" y="T11"/>
                </a:cxn>
                <a:cxn ang="0">
                  <a:pos x="T12" y="T13"/>
                </a:cxn>
              </a:cxnLst>
              <a:rect l="0" t="0" r="r" b="b"/>
              <a:pathLst>
                <a:path w="65" h="50">
                  <a:moveTo>
                    <a:pt x="0" y="16"/>
                  </a:moveTo>
                  <a:lnTo>
                    <a:pt x="31" y="0"/>
                  </a:lnTo>
                  <a:lnTo>
                    <a:pt x="65" y="33"/>
                  </a:lnTo>
                  <a:lnTo>
                    <a:pt x="65" y="47"/>
                  </a:lnTo>
                  <a:lnTo>
                    <a:pt x="58" y="50"/>
                  </a:lnTo>
                  <a:lnTo>
                    <a:pt x="11" y="34"/>
                  </a:lnTo>
                  <a:lnTo>
                    <a:pt x="0" y="16"/>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3" name="Freeform 52"/>
            <p:cNvSpPr>
              <a:spLocks/>
            </p:cNvSpPr>
            <p:nvPr/>
          </p:nvSpPr>
          <p:spPr bwMode="auto">
            <a:xfrm>
              <a:off x="5417483" y="3666368"/>
              <a:ext cx="657206" cy="768283"/>
            </a:xfrm>
            <a:custGeom>
              <a:avLst/>
              <a:gdLst>
                <a:gd name="T0" fmla="*/ 0 w 284"/>
                <a:gd name="T1" fmla="*/ 25 h 332"/>
                <a:gd name="T2" fmla="*/ 257 w 284"/>
                <a:gd name="T3" fmla="*/ 332 h 332"/>
                <a:gd name="T4" fmla="*/ 284 w 284"/>
                <a:gd name="T5" fmla="*/ 310 h 332"/>
                <a:gd name="T6" fmla="*/ 62 w 284"/>
                <a:gd name="T7" fmla="*/ 0 h 332"/>
                <a:gd name="T8" fmla="*/ 0 w 284"/>
                <a:gd name="T9" fmla="*/ 25 h 332"/>
              </a:gdLst>
              <a:ahLst/>
              <a:cxnLst>
                <a:cxn ang="0">
                  <a:pos x="T0" y="T1"/>
                </a:cxn>
                <a:cxn ang="0">
                  <a:pos x="T2" y="T3"/>
                </a:cxn>
                <a:cxn ang="0">
                  <a:pos x="T4" y="T5"/>
                </a:cxn>
                <a:cxn ang="0">
                  <a:pos x="T6" y="T7"/>
                </a:cxn>
                <a:cxn ang="0">
                  <a:pos x="T8" y="T9"/>
                </a:cxn>
              </a:cxnLst>
              <a:rect l="0" t="0" r="r" b="b"/>
              <a:pathLst>
                <a:path w="284" h="332">
                  <a:moveTo>
                    <a:pt x="0" y="25"/>
                  </a:moveTo>
                  <a:lnTo>
                    <a:pt x="257" y="332"/>
                  </a:lnTo>
                  <a:lnTo>
                    <a:pt x="284" y="310"/>
                  </a:lnTo>
                  <a:lnTo>
                    <a:pt x="62" y="0"/>
                  </a:lnTo>
                  <a:lnTo>
                    <a:pt x="0" y="25"/>
                  </a:lnTo>
                  <a:close/>
                </a:path>
              </a:pathLst>
            </a:custGeom>
            <a:solidFill>
              <a:srgbClr val="5B9BD5"/>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4" name="Freeform 53"/>
            <p:cNvSpPr>
              <a:spLocks/>
            </p:cNvSpPr>
            <p:nvPr/>
          </p:nvSpPr>
          <p:spPr bwMode="auto">
            <a:xfrm>
              <a:off x="5259717" y="3670996"/>
              <a:ext cx="155046" cy="978868"/>
            </a:xfrm>
            <a:custGeom>
              <a:avLst/>
              <a:gdLst>
                <a:gd name="T0" fmla="*/ 67 w 67"/>
                <a:gd name="T1" fmla="*/ 423 h 423"/>
                <a:gd name="T2" fmla="*/ 67 w 67"/>
                <a:gd name="T3" fmla="*/ 28 h 423"/>
                <a:gd name="T4" fmla="*/ 0 w 67"/>
                <a:gd name="T5" fmla="*/ 0 h 423"/>
                <a:gd name="T6" fmla="*/ 32 w 67"/>
                <a:gd name="T7" fmla="*/ 423 h 423"/>
                <a:gd name="T8" fmla="*/ 67 w 67"/>
                <a:gd name="T9" fmla="*/ 423 h 423"/>
              </a:gdLst>
              <a:ahLst/>
              <a:cxnLst>
                <a:cxn ang="0">
                  <a:pos x="T0" y="T1"/>
                </a:cxn>
                <a:cxn ang="0">
                  <a:pos x="T2" y="T3"/>
                </a:cxn>
                <a:cxn ang="0">
                  <a:pos x="T4" y="T5"/>
                </a:cxn>
                <a:cxn ang="0">
                  <a:pos x="T6" y="T7"/>
                </a:cxn>
                <a:cxn ang="0">
                  <a:pos x="T8" y="T9"/>
                </a:cxn>
              </a:cxnLst>
              <a:rect l="0" t="0" r="r" b="b"/>
              <a:pathLst>
                <a:path w="67" h="423">
                  <a:moveTo>
                    <a:pt x="67" y="423"/>
                  </a:moveTo>
                  <a:lnTo>
                    <a:pt x="67" y="28"/>
                  </a:lnTo>
                  <a:lnTo>
                    <a:pt x="0" y="0"/>
                  </a:lnTo>
                  <a:lnTo>
                    <a:pt x="32" y="423"/>
                  </a:lnTo>
                  <a:lnTo>
                    <a:pt x="67" y="423"/>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5" name="Freeform 54"/>
            <p:cNvSpPr>
              <a:spLocks/>
            </p:cNvSpPr>
            <p:nvPr/>
          </p:nvSpPr>
          <p:spPr bwMode="auto">
            <a:xfrm>
              <a:off x="4739042" y="3080899"/>
              <a:ext cx="32397" cy="94879"/>
            </a:xfrm>
            <a:custGeom>
              <a:avLst/>
              <a:gdLst>
                <a:gd name="T0" fmla="*/ 9 w 14"/>
                <a:gd name="T1" fmla="*/ 0 h 41"/>
                <a:gd name="T2" fmla="*/ 0 w 14"/>
                <a:gd name="T3" fmla="*/ 40 h 41"/>
                <a:gd name="T4" fmla="*/ 5 w 14"/>
                <a:gd name="T5" fmla="*/ 41 h 41"/>
                <a:gd name="T6" fmla="*/ 14 w 14"/>
                <a:gd name="T7" fmla="*/ 1 h 41"/>
                <a:gd name="T8" fmla="*/ 9 w 14"/>
                <a:gd name="T9" fmla="*/ 0 h 41"/>
              </a:gdLst>
              <a:ahLst/>
              <a:cxnLst>
                <a:cxn ang="0">
                  <a:pos x="T0" y="T1"/>
                </a:cxn>
                <a:cxn ang="0">
                  <a:pos x="T2" y="T3"/>
                </a:cxn>
                <a:cxn ang="0">
                  <a:pos x="T4" y="T5"/>
                </a:cxn>
                <a:cxn ang="0">
                  <a:pos x="T6" y="T7"/>
                </a:cxn>
                <a:cxn ang="0">
                  <a:pos x="T8" y="T9"/>
                </a:cxn>
              </a:cxnLst>
              <a:rect l="0" t="0" r="r" b="b"/>
              <a:pathLst>
                <a:path w="14" h="41">
                  <a:moveTo>
                    <a:pt x="9" y="0"/>
                  </a:moveTo>
                  <a:lnTo>
                    <a:pt x="0" y="40"/>
                  </a:lnTo>
                  <a:lnTo>
                    <a:pt x="5" y="41"/>
                  </a:lnTo>
                  <a:lnTo>
                    <a:pt x="14" y="1"/>
                  </a:lnTo>
                  <a:lnTo>
                    <a:pt x="9"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6" name="Freeform 55"/>
            <p:cNvSpPr>
              <a:spLocks/>
            </p:cNvSpPr>
            <p:nvPr/>
          </p:nvSpPr>
          <p:spPr bwMode="auto">
            <a:xfrm>
              <a:off x="6060397" y="3080899"/>
              <a:ext cx="30084" cy="94879"/>
            </a:xfrm>
            <a:custGeom>
              <a:avLst/>
              <a:gdLst>
                <a:gd name="T0" fmla="*/ 5 w 13"/>
                <a:gd name="T1" fmla="*/ 0 h 41"/>
                <a:gd name="T2" fmla="*/ 13 w 13"/>
                <a:gd name="T3" fmla="*/ 40 h 41"/>
                <a:gd name="T4" fmla="*/ 8 w 13"/>
                <a:gd name="T5" fmla="*/ 41 h 41"/>
                <a:gd name="T6" fmla="*/ 0 w 13"/>
                <a:gd name="T7" fmla="*/ 1 h 41"/>
                <a:gd name="T8" fmla="*/ 5 w 13"/>
                <a:gd name="T9" fmla="*/ 0 h 41"/>
              </a:gdLst>
              <a:ahLst/>
              <a:cxnLst>
                <a:cxn ang="0">
                  <a:pos x="T0" y="T1"/>
                </a:cxn>
                <a:cxn ang="0">
                  <a:pos x="T2" y="T3"/>
                </a:cxn>
                <a:cxn ang="0">
                  <a:pos x="T4" y="T5"/>
                </a:cxn>
                <a:cxn ang="0">
                  <a:pos x="T6" y="T7"/>
                </a:cxn>
                <a:cxn ang="0">
                  <a:pos x="T8" y="T9"/>
                </a:cxn>
              </a:cxnLst>
              <a:rect l="0" t="0" r="r" b="b"/>
              <a:pathLst>
                <a:path w="13" h="41">
                  <a:moveTo>
                    <a:pt x="5" y="0"/>
                  </a:moveTo>
                  <a:lnTo>
                    <a:pt x="13" y="40"/>
                  </a:lnTo>
                  <a:lnTo>
                    <a:pt x="8" y="41"/>
                  </a:lnTo>
                  <a:lnTo>
                    <a:pt x="0" y="1"/>
                  </a:lnTo>
                  <a:lnTo>
                    <a:pt x="5"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7" name="Oval 28"/>
            <p:cNvSpPr>
              <a:spLocks noChangeArrowheads="1"/>
            </p:cNvSpPr>
            <p:nvPr/>
          </p:nvSpPr>
          <p:spPr bwMode="auto">
            <a:xfrm>
              <a:off x="5206492" y="4696145"/>
              <a:ext cx="416539" cy="416539"/>
            </a:xfrm>
            <a:prstGeom prst="ellipse">
              <a:avLst/>
            </a:prstGeom>
            <a:solidFill>
              <a:srgbClr val="FFC000"/>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8" name="Freeform 29"/>
            <p:cNvSpPr>
              <a:spLocks/>
            </p:cNvSpPr>
            <p:nvPr/>
          </p:nvSpPr>
          <p:spPr bwMode="auto">
            <a:xfrm>
              <a:off x="5206492" y="4883588"/>
              <a:ext cx="416539" cy="229097"/>
            </a:xfrm>
            <a:custGeom>
              <a:avLst/>
              <a:gdLst>
                <a:gd name="T0" fmla="*/ 192 w 383"/>
                <a:gd name="T1" fmla="*/ 210 h 210"/>
                <a:gd name="T2" fmla="*/ 383 w 383"/>
                <a:gd name="T3" fmla="*/ 18 h 210"/>
                <a:gd name="T4" fmla="*/ 382 w 383"/>
                <a:gd name="T5" fmla="*/ 0 h 210"/>
                <a:gd name="T6" fmla="*/ 192 w 383"/>
                <a:gd name="T7" fmla="*/ 173 h 210"/>
                <a:gd name="T8" fmla="*/ 1 w 383"/>
                <a:gd name="T9" fmla="*/ 0 h 210"/>
                <a:gd name="T10" fmla="*/ 0 w 383"/>
                <a:gd name="T11" fmla="*/ 18 h 210"/>
                <a:gd name="T12" fmla="*/ 192 w 383"/>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383" h="210">
                  <a:moveTo>
                    <a:pt x="192" y="210"/>
                  </a:moveTo>
                  <a:cubicBezTo>
                    <a:pt x="298" y="210"/>
                    <a:pt x="383" y="124"/>
                    <a:pt x="383" y="18"/>
                  </a:cubicBezTo>
                  <a:cubicBezTo>
                    <a:pt x="383" y="12"/>
                    <a:pt x="383" y="6"/>
                    <a:pt x="382" y="0"/>
                  </a:cubicBezTo>
                  <a:cubicBezTo>
                    <a:pt x="373" y="97"/>
                    <a:pt x="291" y="173"/>
                    <a:pt x="192" y="173"/>
                  </a:cubicBezTo>
                  <a:cubicBezTo>
                    <a:pt x="92" y="173"/>
                    <a:pt x="10" y="97"/>
                    <a:pt x="1" y="0"/>
                  </a:cubicBezTo>
                  <a:cubicBezTo>
                    <a:pt x="0" y="6"/>
                    <a:pt x="0" y="12"/>
                    <a:pt x="0" y="18"/>
                  </a:cubicBezTo>
                  <a:cubicBezTo>
                    <a:pt x="0" y="124"/>
                    <a:pt x="86" y="210"/>
                    <a:pt x="192" y="210"/>
                  </a:cubicBezTo>
                </a:path>
              </a:pathLst>
            </a:custGeom>
            <a:solidFill>
              <a:srgbClr val="ED7D31"/>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9" name="Freeform 30"/>
            <p:cNvSpPr>
              <a:spLocks/>
            </p:cNvSpPr>
            <p:nvPr/>
          </p:nvSpPr>
          <p:spPr bwMode="auto">
            <a:xfrm>
              <a:off x="5299056" y="4649863"/>
              <a:ext cx="113392" cy="131905"/>
            </a:xfrm>
            <a:custGeom>
              <a:avLst/>
              <a:gdLst>
                <a:gd name="T0" fmla="*/ 49 w 49"/>
                <a:gd name="T1" fmla="*/ 0 h 57"/>
                <a:gd name="T2" fmla="*/ 15 w 49"/>
                <a:gd name="T3" fmla="*/ 0 h 57"/>
                <a:gd name="T4" fmla="*/ 0 w 49"/>
                <a:gd name="T5" fmla="*/ 44 h 57"/>
                <a:gd name="T6" fmla="*/ 6 w 49"/>
                <a:gd name="T7" fmla="*/ 57 h 57"/>
                <a:gd name="T8" fmla="*/ 14 w 49"/>
                <a:gd name="T9" fmla="*/ 57 h 57"/>
                <a:gd name="T10" fmla="*/ 49 w 49"/>
                <a:gd name="T11" fmla="*/ 19 h 57"/>
                <a:gd name="T12" fmla="*/ 49 w 49"/>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49" h="57">
                  <a:moveTo>
                    <a:pt x="49" y="0"/>
                  </a:moveTo>
                  <a:lnTo>
                    <a:pt x="15" y="0"/>
                  </a:lnTo>
                  <a:lnTo>
                    <a:pt x="0" y="44"/>
                  </a:lnTo>
                  <a:lnTo>
                    <a:pt x="6" y="57"/>
                  </a:lnTo>
                  <a:lnTo>
                    <a:pt x="14" y="57"/>
                  </a:lnTo>
                  <a:lnTo>
                    <a:pt x="49" y="19"/>
                  </a:lnTo>
                  <a:lnTo>
                    <a:pt x="49" y="0"/>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nvGrpSpPr>
            <p:cNvPr id="60" name="Group 59"/>
            <p:cNvGrpSpPr>
              <a:grpSpLocks noChangeAspect="1"/>
            </p:cNvGrpSpPr>
            <p:nvPr>
              <p:custDataLst>
                <p:custData r:id="rId1"/>
              </p:custDataLst>
            </p:nvPr>
          </p:nvGrpSpPr>
          <p:grpSpPr>
            <a:xfrm>
              <a:off x="4696944" y="2059194"/>
              <a:ext cx="415996" cy="234364"/>
              <a:chOff x="3370263" y="896938"/>
              <a:chExt cx="450850" cy="254000"/>
            </a:xfrm>
            <a:solidFill>
              <a:srgbClr val="0072C6"/>
            </a:solidFill>
          </p:grpSpPr>
          <p:sp>
            <p:nvSpPr>
              <p:cNvPr id="88" name="Freeform 107"/>
              <p:cNvSpPr>
                <a:spLocks noEditPoints="1"/>
              </p:cNvSpPr>
              <p:nvPr/>
            </p:nvSpPr>
            <p:spPr bwMode="auto">
              <a:xfrm>
                <a:off x="3370263" y="896938"/>
                <a:ext cx="450850" cy="254000"/>
              </a:xfrm>
              <a:custGeom>
                <a:avLst/>
                <a:gdLst>
                  <a:gd name="T0" fmla="*/ 268 w 284"/>
                  <a:gd name="T1" fmla="*/ 0 h 160"/>
                  <a:gd name="T2" fmla="*/ 16 w 284"/>
                  <a:gd name="T3" fmla="*/ 0 h 160"/>
                  <a:gd name="T4" fmla="*/ 16 w 284"/>
                  <a:gd name="T5" fmla="*/ 0 h 160"/>
                  <a:gd name="T6" fmla="*/ 10 w 284"/>
                  <a:gd name="T7" fmla="*/ 2 h 160"/>
                  <a:gd name="T8" fmla="*/ 6 w 284"/>
                  <a:gd name="T9" fmla="*/ 6 h 160"/>
                  <a:gd name="T10" fmla="*/ 2 w 284"/>
                  <a:gd name="T11" fmla="*/ 10 h 160"/>
                  <a:gd name="T12" fmla="*/ 0 w 284"/>
                  <a:gd name="T13" fmla="*/ 16 h 160"/>
                  <a:gd name="T14" fmla="*/ 0 w 284"/>
                  <a:gd name="T15" fmla="*/ 144 h 160"/>
                  <a:gd name="T16" fmla="*/ 0 w 284"/>
                  <a:gd name="T17" fmla="*/ 144 h 160"/>
                  <a:gd name="T18" fmla="*/ 2 w 284"/>
                  <a:gd name="T19" fmla="*/ 150 h 160"/>
                  <a:gd name="T20" fmla="*/ 6 w 284"/>
                  <a:gd name="T21" fmla="*/ 156 h 160"/>
                  <a:gd name="T22" fmla="*/ 10 w 284"/>
                  <a:gd name="T23" fmla="*/ 160 h 160"/>
                  <a:gd name="T24" fmla="*/ 16 w 284"/>
                  <a:gd name="T25" fmla="*/ 160 h 160"/>
                  <a:gd name="T26" fmla="*/ 268 w 284"/>
                  <a:gd name="T27" fmla="*/ 160 h 160"/>
                  <a:gd name="T28" fmla="*/ 268 w 284"/>
                  <a:gd name="T29" fmla="*/ 160 h 160"/>
                  <a:gd name="T30" fmla="*/ 274 w 284"/>
                  <a:gd name="T31" fmla="*/ 160 h 160"/>
                  <a:gd name="T32" fmla="*/ 280 w 284"/>
                  <a:gd name="T33" fmla="*/ 156 h 160"/>
                  <a:gd name="T34" fmla="*/ 282 w 284"/>
                  <a:gd name="T35" fmla="*/ 150 h 160"/>
                  <a:gd name="T36" fmla="*/ 284 w 284"/>
                  <a:gd name="T37" fmla="*/ 144 h 160"/>
                  <a:gd name="T38" fmla="*/ 284 w 284"/>
                  <a:gd name="T39" fmla="*/ 16 h 160"/>
                  <a:gd name="T40" fmla="*/ 284 w 284"/>
                  <a:gd name="T41" fmla="*/ 16 h 160"/>
                  <a:gd name="T42" fmla="*/ 282 w 284"/>
                  <a:gd name="T43" fmla="*/ 10 h 160"/>
                  <a:gd name="T44" fmla="*/ 280 w 284"/>
                  <a:gd name="T45" fmla="*/ 6 h 160"/>
                  <a:gd name="T46" fmla="*/ 274 w 284"/>
                  <a:gd name="T47" fmla="*/ 2 h 160"/>
                  <a:gd name="T48" fmla="*/ 268 w 284"/>
                  <a:gd name="T49" fmla="*/ 0 h 160"/>
                  <a:gd name="T50" fmla="*/ 268 w 284"/>
                  <a:gd name="T51" fmla="*/ 0 h 160"/>
                  <a:gd name="T52" fmla="*/ 256 w 284"/>
                  <a:gd name="T53" fmla="*/ 136 h 160"/>
                  <a:gd name="T54" fmla="*/ 28 w 284"/>
                  <a:gd name="T55" fmla="*/ 136 h 160"/>
                  <a:gd name="T56" fmla="*/ 28 w 284"/>
                  <a:gd name="T57" fmla="*/ 26 h 160"/>
                  <a:gd name="T58" fmla="*/ 256 w 284"/>
                  <a:gd name="T59" fmla="*/ 26 h 160"/>
                  <a:gd name="T60" fmla="*/ 256 w 284"/>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4" h="160">
                    <a:moveTo>
                      <a:pt x="268" y="0"/>
                    </a:moveTo>
                    <a:lnTo>
                      <a:pt x="16" y="0"/>
                    </a:lnTo>
                    <a:lnTo>
                      <a:pt x="16" y="0"/>
                    </a:lnTo>
                    <a:lnTo>
                      <a:pt x="10" y="2"/>
                    </a:lnTo>
                    <a:lnTo>
                      <a:pt x="6" y="6"/>
                    </a:lnTo>
                    <a:lnTo>
                      <a:pt x="2" y="10"/>
                    </a:lnTo>
                    <a:lnTo>
                      <a:pt x="0" y="16"/>
                    </a:lnTo>
                    <a:lnTo>
                      <a:pt x="0" y="144"/>
                    </a:lnTo>
                    <a:lnTo>
                      <a:pt x="0" y="144"/>
                    </a:lnTo>
                    <a:lnTo>
                      <a:pt x="2" y="150"/>
                    </a:lnTo>
                    <a:lnTo>
                      <a:pt x="6" y="156"/>
                    </a:lnTo>
                    <a:lnTo>
                      <a:pt x="10" y="160"/>
                    </a:lnTo>
                    <a:lnTo>
                      <a:pt x="16" y="160"/>
                    </a:lnTo>
                    <a:lnTo>
                      <a:pt x="268" y="160"/>
                    </a:lnTo>
                    <a:lnTo>
                      <a:pt x="268" y="160"/>
                    </a:lnTo>
                    <a:lnTo>
                      <a:pt x="274" y="160"/>
                    </a:lnTo>
                    <a:lnTo>
                      <a:pt x="280" y="156"/>
                    </a:lnTo>
                    <a:lnTo>
                      <a:pt x="282" y="150"/>
                    </a:lnTo>
                    <a:lnTo>
                      <a:pt x="284" y="144"/>
                    </a:lnTo>
                    <a:lnTo>
                      <a:pt x="284" y="16"/>
                    </a:lnTo>
                    <a:lnTo>
                      <a:pt x="284" y="16"/>
                    </a:lnTo>
                    <a:lnTo>
                      <a:pt x="282" y="10"/>
                    </a:lnTo>
                    <a:lnTo>
                      <a:pt x="280" y="6"/>
                    </a:lnTo>
                    <a:lnTo>
                      <a:pt x="274" y="2"/>
                    </a:lnTo>
                    <a:lnTo>
                      <a:pt x="268" y="0"/>
                    </a:lnTo>
                    <a:lnTo>
                      <a:pt x="268" y="0"/>
                    </a:lnTo>
                    <a:close/>
                    <a:moveTo>
                      <a:pt x="256" y="136"/>
                    </a:moveTo>
                    <a:lnTo>
                      <a:pt x="28" y="136"/>
                    </a:lnTo>
                    <a:lnTo>
                      <a:pt x="28" y="26"/>
                    </a:lnTo>
                    <a:lnTo>
                      <a:pt x="256" y="26"/>
                    </a:lnTo>
                    <a:lnTo>
                      <a:pt x="256" y="136"/>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9" name="Freeform 108"/>
              <p:cNvSpPr>
                <a:spLocks/>
              </p:cNvSpPr>
              <p:nvPr/>
            </p:nvSpPr>
            <p:spPr bwMode="auto">
              <a:xfrm>
                <a:off x="3570288"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nvGrpSpPr>
            <p:cNvPr id="61" name="Group 60"/>
            <p:cNvGrpSpPr>
              <a:grpSpLocks noChangeAspect="1"/>
            </p:cNvGrpSpPr>
            <p:nvPr>
              <p:custDataLst>
                <p:custData r:id="rId2"/>
              </p:custDataLst>
            </p:nvPr>
          </p:nvGrpSpPr>
          <p:grpSpPr>
            <a:xfrm>
              <a:off x="4173933" y="2731263"/>
              <a:ext cx="337455" cy="204957"/>
              <a:chOff x="4722813" y="836613"/>
              <a:chExt cx="517525" cy="314325"/>
            </a:xfrm>
            <a:solidFill>
              <a:srgbClr val="0072C6"/>
            </a:solidFill>
          </p:grpSpPr>
          <p:sp>
            <p:nvSpPr>
              <p:cNvPr id="85" name="Freeform 104"/>
              <p:cNvSpPr>
                <a:spLocks/>
              </p:cNvSpPr>
              <p:nvPr/>
            </p:nvSpPr>
            <p:spPr bwMode="auto">
              <a:xfrm>
                <a:off x="4792663" y="836613"/>
                <a:ext cx="447675" cy="254000"/>
              </a:xfrm>
              <a:custGeom>
                <a:avLst/>
                <a:gdLst>
                  <a:gd name="T0" fmla="*/ 266 w 282"/>
                  <a:gd name="T1" fmla="*/ 0 h 160"/>
                  <a:gd name="T2" fmla="*/ 14 w 282"/>
                  <a:gd name="T3" fmla="*/ 0 h 160"/>
                  <a:gd name="T4" fmla="*/ 14 w 282"/>
                  <a:gd name="T5" fmla="*/ 0 h 160"/>
                  <a:gd name="T6" fmla="*/ 8 w 282"/>
                  <a:gd name="T7" fmla="*/ 0 h 160"/>
                  <a:gd name="T8" fmla="*/ 4 w 282"/>
                  <a:gd name="T9" fmla="*/ 4 h 160"/>
                  <a:gd name="T10" fmla="*/ 0 w 282"/>
                  <a:gd name="T11" fmla="*/ 8 h 160"/>
                  <a:gd name="T12" fmla="*/ 0 w 282"/>
                  <a:gd name="T13" fmla="*/ 16 h 160"/>
                  <a:gd name="T14" fmla="*/ 0 w 282"/>
                  <a:gd name="T15" fmla="*/ 20 h 160"/>
                  <a:gd name="T16" fmla="*/ 242 w 282"/>
                  <a:gd name="T17" fmla="*/ 20 h 160"/>
                  <a:gd name="T18" fmla="*/ 242 w 282"/>
                  <a:gd name="T19" fmla="*/ 20 h 160"/>
                  <a:gd name="T20" fmla="*/ 248 w 282"/>
                  <a:gd name="T21" fmla="*/ 22 h 160"/>
                  <a:gd name="T22" fmla="*/ 254 w 282"/>
                  <a:gd name="T23" fmla="*/ 24 h 160"/>
                  <a:gd name="T24" fmla="*/ 258 w 282"/>
                  <a:gd name="T25" fmla="*/ 30 h 160"/>
                  <a:gd name="T26" fmla="*/ 258 w 282"/>
                  <a:gd name="T27" fmla="*/ 36 h 160"/>
                  <a:gd name="T28" fmla="*/ 258 w 282"/>
                  <a:gd name="T29" fmla="*/ 160 h 160"/>
                  <a:gd name="T30" fmla="*/ 266 w 282"/>
                  <a:gd name="T31" fmla="*/ 160 h 160"/>
                  <a:gd name="T32" fmla="*/ 266 w 282"/>
                  <a:gd name="T33" fmla="*/ 160 h 160"/>
                  <a:gd name="T34" fmla="*/ 272 w 282"/>
                  <a:gd name="T35" fmla="*/ 158 h 160"/>
                  <a:gd name="T36" fmla="*/ 278 w 282"/>
                  <a:gd name="T37" fmla="*/ 154 h 160"/>
                  <a:gd name="T38" fmla="*/ 282 w 282"/>
                  <a:gd name="T39" fmla="*/ 150 h 160"/>
                  <a:gd name="T40" fmla="*/ 282 w 282"/>
                  <a:gd name="T41" fmla="*/ 144 h 160"/>
                  <a:gd name="T42" fmla="*/ 282 w 282"/>
                  <a:gd name="T43" fmla="*/ 16 h 160"/>
                  <a:gd name="T44" fmla="*/ 282 w 282"/>
                  <a:gd name="T45" fmla="*/ 16 h 160"/>
                  <a:gd name="T46" fmla="*/ 282 w 282"/>
                  <a:gd name="T47" fmla="*/ 8 h 160"/>
                  <a:gd name="T48" fmla="*/ 278 w 282"/>
                  <a:gd name="T49" fmla="*/ 4 h 160"/>
                  <a:gd name="T50" fmla="*/ 272 w 282"/>
                  <a:gd name="T51" fmla="*/ 0 h 160"/>
                  <a:gd name="T52" fmla="*/ 266 w 282"/>
                  <a:gd name="T53" fmla="*/ 0 h 160"/>
                  <a:gd name="T54" fmla="*/ 266 w 282"/>
                  <a:gd name="T5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2" h="160">
                    <a:moveTo>
                      <a:pt x="266" y="0"/>
                    </a:moveTo>
                    <a:lnTo>
                      <a:pt x="14" y="0"/>
                    </a:lnTo>
                    <a:lnTo>
                      <a:pt x="14" y="0"/>
                    </a:lnTo>
                    <a:lnTo>
                      <a:pt x="8" y="0"/>
                    </a:lnTo>
                    <a:lnTo>
                      <a:pt x="4" y="4"/>
                    </a:lnTo>
                    <a:lnTo>
                      <a:pt x="0" y="8"/>
                    </a:lnTo>
                    <a:lnTo>
                      <a:pt x="0" y="16"/>
                    </a:lnTo>
                    <a:lnTo>
                      <a:pt x="0" y="20"/>
                    </a:lnTo>
                    <a:lnTo>
                      <a:pt x="242" y="20"/>
                    </a:lnTo>
                    <a:lnTo>
                      <a:pt x="242" y="20"/>
                    </a:lnTo>
                    <a:lnTo>
                      <a:pt x="248" y="22"/>
                    </a:lnTo>
                    <a:lnTo>
                      <a:pt x="254" y="24"/>
                    </a:lnTo>
                    <a:lnTo>
                      <a:pt x="258" y="30"/>
                    </a:lnTo>
                    <a:lnTo>
                      <a:pt x="258" y="36"/>
                    </a:lnTo>
                    <a:lnTo>
                      <a:pt x="258" y="160"/>
                    </a:lnTo>
                    <a:lnTo>
                      <a:pt x="266" y="160"/>
                    </a:lnTo>
                    <a:lnTo>
                      <a:pt x="266" y="160"/>
                    </a:lnTo>
                    <a:lnTo>
                      <a:pt x="272" y="158"/>
                    </a:lnTo>
                    <a:lnTo>
                      <a:pt x="278" y="154"/>
                    </a:lnTo>
                    <a:lnTo>
                      <a:pt x="282" y="150"/>
                    </a:lnTo>
                    <a:lnTo>
                      <a:pt x="282" y="144"/>
                    </a:lnTo>
                    <a:lnTo>
                      <a:pt x="282" y="16"/>
                    </a:lnTo>
                    <a:lnTo>
                      <a:pt x="282" y="16"/>
                    </a:lnTo>
                    <a:lnTo>
                      <a:pt x="282" y="8"/>
                    </a:lnTo>
                    <a:lnTo>
                      <a:pt x="278" y="4"/>
                    </a:lnTo>
                    <a:lnTo>
                      <a:pt x="272" y="0"/>
                    </a:lnTo>
                    <a:lnTo>
                      <a:pt x="266" y="0"/>
                    </a:lnTo>
                    <a:lnTo>
                      <a:pt x="266"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6" name="Freeform 105"/>
              <p:cNvSpPr>
                <a:spLocks noEditPoints="1"/>
              </p:cNvSpPr>
              <p:nvPr/>
            </p:nvSpPr>
            <p:spPr bwMode="auto">
              <a:xfrm>
                <a:off x="4722813" y="896938"/>
                <a:ext cx="447675" cy="254000"/>
              </a:xfrm>
              <a:custGeom>
                <a:avLst/>
                <a:gdLst>
                  <a:gd name="T0" fmla="*/ 266 w 282"/>
                  <a:gd name="T1" fmla="*/ 0 h 160"/>
                  <a:gd name="T2" fmla="*/ 14 w 282"/>
                  <a:gd name="T3" fmla="*/ 0 h 160"/>
                  <a:gd name="T4" fmla="*/ 14 w 282"/>
                  <a:gd name="T5" fmla="*/ 0 h 160"/>
                  <a:gd name="T6" fmla="*/ 8 w 282"/>
                  <a:gd name="T7" fmla="*/ 2 h 160"/>
                  <a:gd name="T8" fmla="*/ 4 w 282"/>
                  <a:gd name="T9" fmla="*/ 6 h 160"/>
                  <a:gd name="T10" fmla="*/ 0 w 282"/>
                  <a:gd name="T11" fmla="*/ 10 h 160"/>
                  <a:gd name="T12" fmla="*/ 0 w 282"/>
                  <a:gd name="T13" fmla="*/ 16 h 160"/>
                  <a:gd name="T14" fmla="*/ 0 w 282"/>
                  <a:gd name="T15" fmla="*/ 144 h 160"/>
                  <a:gd name="T16" fmla="*/ 0 w 282"/>
                  <a:gd name="T17" fmla="*/ 144 h 160"/>
                  <a:gd name="T18" fmla="*/ 0 w 282"/>
                  <a:gd name="T19" fmla="*/ 150 h 160"/>
                  <a:gd name="T20" fmla="*/ 4 w 282"/>
                  <a:gd name="T21" fmla="*/ 156 h 160"/>
                  <a:gd name="T22" fmla="*/ 8 w 282"/>
                  <a:gd name="T23" fmla="*/ 160 h 160"/>
                  <a:gd name="T24" fmla="*/ 14 w 282"/>
                  <a:gd name="T25" fmla="*/ 160 h 160"/>
                  <a:gd name="T26" fmla="*/ 266 w 282"/>
                  <a:gd name="T27" fmla="*/ 160 h 160"/>
                  <a:gd name="T28" fmla="*/ 266 w 282"/>
                  <a:gd name="T29" fmla="*/ 160 h 160"/>
                  <a:gd name="T30" fmla="*/ 272 w 282"/>
                  <a:gd name="T31" fmla="*/ 160 h 160"/>
                  <a:gd name="T32" fmla="*/ 278 w 282"/>
                  <a:gd name="T33" fmla="*/ 156 h 160"/>
                  <a:gd name="T34" fmla="*/ 282 w 282"/>
                  <a:gd name="T35" fmla="*/ 150 h 160"/>
                  <a:gd name="T36" fmla="*/ 282 w 282"/>
                  <a:gd name="T37" fmla="*/ 144 h 160"/>
                  <a:gd name="T38" fmla="*/ 282 w 282"/>
                  <a:gd name="T39" fmla="*/ 16 h 160"/>
                  <a:gd name="T40" fmla="*/ 282 w 282"/>
                  <a:gd name="T41" fmla="*/ 16 h 160"/>
                  <a:gd name="T42" fmla="*/ 282 w 282"/>
                  <a:gd name="T43" fmla="*/ 10 h 160"/>
                  <a:gd name="T44" fmla="*/ 278 w 282"/>
                  <a:gd name="T45" fmla="*/ 6 h 160"/>
                  <a:gd name="T46" fmla="*/ 272 w 282"/>
                  <a:gd name="T47" fmla="*/ 2 h 160"/>
                  <a:gd name="T48" fmla="*/ 266 w 282"/>
                  <a:gd name="T49" fmla="*/ 0 h 160"/>
                  <a:gd name="T50" fmla="*/ 266 w 282"/>
                  <a:gd name="T51" fmla="*/ 0 h 160"/>
                  <a:gd name="T52" fmla="*/ 254 w 282"/>
                  <a:gd name="T53" fmla="*/ 136 h 160"/>
                  <a:gd name="T54" fmla="*/ 28 w 282"/>
                  <a:gd name="T55" fmla="*/ 136 h 160"/>
                  <a:gd name="T56" fmla="*/ 28 w 282"/>
                  <a:gd name="T57" fmla="*/ 26 h 160"/>
                  <a:gd name="T58" fmla="*/ 254 w 282"/>
                  <a:gd name="T59" fmla="*/ 26 h 160"/>
                  <a:gd name="T60" fmla="*/ 254 w 282"/>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2" h="160">
                    <a:moveTo>
                      <a:pt x="266" y="0"/>
                    </a:moveTo>
                    <a:lnTo>
                      <a:pt x="14" y="0"/>
                    </a:lnTo>
                    <a:lnTo>
                      <a:pt x="14" y="0"/>
                    </a:lnTo>
                    <a:lnTo>
                      <a:pt x="8" y="2"/>
                    </a:lnTo>
                    <a:lnTo>
                      <a:pt x="4" y="6"/>
                    </a:lnTo>
                    <a:lnTo>
                      <a:pt x="0" y="10"/>
                    </a:lnTo>
                    <a:lnTo>
                      <a:pt x="0" y="16"/>
                    </a:lnTo>
                    <a:lnTo>
                      <a:pt x="0" y="144"/>
                    </a:lnTo>
                    <a:lnTo>
                      <a:pt x="0" y="144"/>
                    </a:lnTo>
                    <a:lnTo>
                      <a:pt x="0" y="150"/>
                    </a:lnTo>
                    <a:lnTo>
                      <a:pt x="4" y="156"/>
                    </a:lnTo>
                    <a:lnTo>
                      <a:pt x="8" y="160"/>
                    </a:lnTo>
                    <a:lnTo>
                      <a:pt x="14" y="160"/>
                    </a:lnTo>
                    <a:lnTo>
                      <a:pt x="266" y="160"/>
                    </a:lnTo>
                    <a:lnTo>
                      <a:pt x="266" y="160"/>
                    </a:lnTo>
                    <a:lnTo>
                      <a:pt x="272" y="160"/>
                    </a:lnTo>
                    <a:lnTo>
                      <a:pt x="278" y="156"/>
                    </a:lnTo>
                    <a:lnTo>
                      <a:pt x="282" y="150"/>
                    </a:lnTo>
                    <a:lnTo>
                      <a:pt x="282" y="144"/>
                    </a:lnTo>
                    <a:lnTo>
                      <a:pt x="282" y="16"/>
                    </a:lnTo>
                    <a:lnTo>
                      <a:pt x="282" y="16"/>
                    </a:lnTo>
                    <a:lnTo>
                      <a:pt x="282" y="10"/>
                    </a:lnTo>
                    <a:lnTo>
                      <a:pt x="278" y="6"/>
                    </a:lnTo>
                    <a:lnTo>
                      <a:pt x="272" y="2"/>
                    </a:lnTo>
                    <a:lnTo>
                      <a:pt x="266" y="0"/>
                    </a:lnTo>
                    <a:lnTo>
                      <a:pt x="266" y="0"/>
                    </a:lnTo>
                    <a:close/>
                    <a:moveTo>
                      <a:pt x="254" y="136"/>
                    </a:moveTo>
                    <a:lnTo>
                      <a:pt x="28" y="136"/>
                    </a:lnTo>
                    <a:lnTo>
                      <a:pt x="28" y="26"/>
                    </a:lnTo>
                    <a:lnTo>
                      <a:pt x="254" y="26"/>
                    </a:lnTo>
                    <a:lnTo>
                      <a:pt x="254" y="136"/>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7" name="Freeform 106"/>
              <p:cNvSpPr>
                <a:spLocks/>
              </p:cNvSpPr>
              <p:nvPr/>
            </p:nvSpPr>
            <p:spPr bwMode="auto">
              <a:xfrm>
                <a:off x="4919663"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sp>
          <p:nvSpPr>
            <p:cNvPr id="62" name="Freeform 59"/>
            <p:cNvSpPr>
              <a:spLocks noChangeAspect="1" noEditPoints="1"/>
            </p:cNvSpPr>
            <p:nvPr>
              <p:custDataLst>
                <p:custData r:id="rId3"/>
              </p:custDataLst>
            </p:nvPr>
          </p:nvSpPr>
          <p:spPr bwMode="auto">
            <a:xfrm>
              <a:off x="6351773" y="2659837"/>
              <a:ext cx="279320" cy="337291"/>
            </a:xfrm>
            <a:custGeom>
              <a:avLst/>
              <a:gdLst>
                <a:gd name="T0" fmla="*/ 0 w 212"/>
                <a:gd name="T1" fmla="*/ 188 h 256"/>
                <a:gd name="T2" fmla="*/ 106 w 212"/>
                <a:gd name="T3" fmla="*/ 56 h 256"/>
                <a:gd name="T4" fmla="*/ 128 w 212"/>
                <a:gd name="T5" fmla="*/ 90 h 256"/>
                <a:gd name="T6" fmla="*/ 134 w 212"/>
                <a:gd name="T7" fmla="*/ 110 h 256"/>
                <a:gd name="T8" fmla="*/ 134 w 212"/>
                <a:gd name="T9" fmla="*/ 152 h 256"/>
                <a:gd name="T10" fmla="*/ 128 w 212"/>
                <a:gd name="T11" fmla="*/ 170 h 256"/>
                <a:gd name="T12" fmla="*/ 106 w 212"/>
                <a:gd name="T13" fmla="*/ 206 h 256"/>
                <a:gd name="T14" fmla="*/ 104 w 212"/>
                <a:gd name="T15" fmla="*/ 208 h 256"/>
                <a:gd name="T16" fmla="*/ 90 w 212"/>
                <a:gd name="T17" fmla="*/ 200 h 256"/>
                <a:gd name="T18" fmla="*/ 106 w 212"/>
                <a:gd name="T19" fmla="*/ 182 h 256"/>
                <a:gd name="T20" fmla="*/ 120 w 212"/>
                <a:gd name="T21" fmla="*/ 148 h 256"/>
                <a:gd name="T22" fmla="*/ 122 w 212"/>
                <a:gd name="T23" fmla="*/ 130 h 256"/>
                <a:gd name="T24" fmla="*/ 116 w 212"/>
                <a:gd name="T25" fmla="*/ 96 h 256"/>
                <a:gd name="T26" fmla="*/ 94 w 212"/>
                <a:gd name="T27" fmla="*/ 66 h 256"/>
                <a:gd name="T28" fmla="*/ 90 w 212"/>
                <a:gd name="T29" fmla="*/ 62 h 256"/>
                <a:gd name="T30" fmla="*/ 98 w 212"/>
                <a:gd name="T31" fmla="*/ 48 h 256"/>
                <a:gd name="T32" fmla="*/ 106 w 212"/>
                <a:gd name="T33" fmla="*/ 56 h 256"/>
                <a:gd name="T34" fmla="*/ 122 w 212"/>
                <a:gd name="T35" fmla="*/ 222 h 256"/>
                <a:gd name="T36" fmla="*/ 138 w 212"/>
                <a:gd name="T37" fmla="*/ 202 h 256"/>
                <a:gd name="T38" fmla="*/ 150 w 212"/>
                <a:gd name="T39" fmla="*/ 180 h 256"/>
                <a:gd name="T40" fmla="*/ 154 w 212"/>
                <a:gd name="T41" fmla="*/ 168 h 256"/>
                <a:gd name="T42" fmla="*/ 158 w 212"/>
                <a:gd name="T43" fmla="*/ 144 h 256"/>
                <a:gd name="T44" fmla="*/ 160 w 212"/>
                <a:gd name="T45" fmla="*/ 130 h 256"/>
                <a:gd name="T46" fmla="*/ 156 w 212"/>
                <a:gd name="T47" fmla="*/ 106 h 256"/>
                <a:gd name="T48" fmla="*/ 154 w 212"/>
                <a:gd name="T49" fmla="*/ 94 h 256"/>
                <a:gd name="T50" fmla="*/ 144 w 212"/>
                <a:gd name="T51" fmla="*/ 70 h 256"/>
                <a:gd name="T52" fmla="*/ 130 w 212"/>
                <a:gd name="T53" fmla="*/ 48 h 256"/>
                <a:gd name="T54" fmla="*/ 118 w 212"/>
                <a:gd name="T55" fmla="*/ 36 h 256"/>
                <a:gd name="T56" fmla="*/ 128 w 212"/>
                <a:gd name="T57" fmla="*/ 26 h 256"/>
                <a:gd name="T58" fmla="*/ 130 w 212"/>
                <a:gd name="T59" fmla="*/ 28 h 256"/>
                <a:gd name="T60" fmla="*/ 142 w 212"/>
                <a:gd name="T61" fmla="*/ 40 h 256"/>
                <a:gd name="T62" fmla="*/ 158 w 212"/>
                <a:gd name="T63" fmla="*/ 64 h 256"/>
                <a:gd name="T64" fmla="*/ 168 w 212"/>
                <a:gd name="T65" fmla="*/ 90 h 256"/>
                <a:gd name="T66" fmla="*/ 172 w 212"/>
                <a:gd name="T67" fmla="*/ 116 h 256"/>
                <a:gd name="T68" fmla="*/ 172 w 212"/>
                <a:gd name="T69" fmla="*/ 144 h 256"/>
                <a:gd name="T70" fmla="*/ 168 w 212"/>
                <a:gd name="T71" fmla="*/ 172 h 256"/>
                <a:gd name="T72" fmla="*/ 158 w 212"/>
                <a:gd name="T73" fmla="*/ 198 h 256"/>
                <a:gd name="T74" fmla="*/ 142 w 212"/>
                <a:gd name="T75" fmla="*/ 220 h 256"/>
                <a:gd name="T76" fmla="*/ 160 w 212"/>
                <a:gd name="T77" fmla="*/ 2 h 256"/>
                <a:gd name="T78" fmla="*/ 182 w 212"/>
                <a:gd name="T79" fmla="*/ 30 h 256"/>
                <a:gd name="T80" fmla="*/ 200 w 212"/>
                <a:gd name="T81" fmla="*/ 62 h 256"/>
                <a:gd name="T82" fmla="*/ 210 w 212"/>
                <a:gd name="T83" fmla="*/ 96 h 256"/>
                <a:gd name="T84" fmla="*/ 212 w 212"/>
                <a:gd name="T85" fmla="*/ 130 h 256"/>
                <a:gd name="T86" fmla="*/ 210 w 212"/>
                <a:gd name="T87" fmla="*/ 164 h 256"/>
                <a:gd name="T88" fmla="*/ 200 w 212"/>
                <a:gd name="T89" fmla="*/ 198 h 256"/>
                <a:gd name="T90" fmla="*/ 184 w 212"/>
                <a:gd name="T91" fmla="*/ 228 h 256"/>
                <a:gd name="T92" fmla="*/ 162 w 212"/>
                <a:gd name="T93" fmla="*/ 256 h 256"/>
                <a:gd name="T94" fmla="*/ 162 w 212"/>
                <a:gd name="T95" fmla="*/ 236 h 256"/>
                <a:gd name="T96" fmla="*/ 170 w 212"/>
                <a:gd name="T97" fmla="*/ 224 h 256"/>
                <a:gd name="T98" fmla="*/ 186 w 212"/>
                <a:gd name="T99" fmla="*/ 194 h 256"/>
                <a:gd name="T100" fmla="*/ 196 w 212"/>
                <a:gd name="T101" fmla="*/ 162 h 256"/>
                <a:gd name="T102" fmla="*/ 198 w 212"/>
                <a:gd name="T103" fmla="*/ 146 h 256"/>
                <a:gd name="T104" fmla="*/ 198 w 212"/>
                <a:gd name="T105" fmla="*/ 114 h 256"/>
                <a:gd name="T106" fmla="*/ 196 w 212"/>
                <a:gd name="T107" fmla="*/ 98 h 256"/>
                <a:gd name="T108" fmla="*/ 186 w 212"/>
                <a:gd name="T109" fmla="*/ 68 h 256"/>
                <a:gd name="T110" fmla="*/ 178 w 212"/>
                <a:gd name="T111" fmla="*/ 52 h 256"/>
                <a:gd name="T112" fmla="*/ 160 w 212"/>
                <a:gd name="T113" fmla="*/ 24 h 256"/>
                <a:gd name="T114" fmla="*/ 148 w 212"/>
                <a:gd name="T115" fmla="*/ 10 h 256"/>
                <a:gd name="T116" fmla="*/ 158 w 212"/>
                <a:gd name="T117" fmla="*/ 0 h 256"/>
                <a:gd name="T118" fmla="*/ 158 w 212"/>
                <a:gd name="T119"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2" h="256">
                  <a:moveTo>
                    <a:pt x="0" y="74"/>
                  </a:moveTo>
                  <a:lnTo>
                    <a:pt x="74" y="130"/>
                  </a:lnTo>
                  <a:lnTo>
                    <a:pt x="0" y="188"/>
                  </a:lnTo>
                  <a:lnTo>
                    <a:pt x="0" y="74"/>
                  </a:lnTo>
                  <a:close/>
                  <a:moveTo>
                    <a:pt x="106" y="56"/>
                  </a:moveTo>
                  <a:lnTo>
                    <a:pt x="106" y="56"/>
                  </a:lnTo>
                  <a:lnTo>
                    <a:pt x="118" y="72"/>
                  </a:lnTo>
                  <a:lnTo>
                    <a:pt x="118" y="72"/>
                  </a:lnTo>
                  <a:lnTo>
                    <a:pt x="128" y="90"/>
                  </a:lnTo>
                  <a:lnTo>
                    <a:pt x="128" y="90"/>
                  </a:lnTo>
                  <a:lnTo>
                    <a:pt x="134" y="110"/>
                  </a:lnTo>
                  <a:lnTo>
                    <a:pt x="134" y="110"/>
                  </a:lnTo>
                  <a:lnTo>
                    <a:pt x="136" y="130"/>
                  </a:lnTo>
                  <a:lnTo>
                    <a:pt x="136" y="130"/>
                  </a:lnTo>
                  <a:lnTo>
                    <a:pt x="134" y="152"/>
                  </a:lnTo>
                  <a:lnTo>
                    <a:pt x="134" y="152"/>
                  </a:lnTo>
                  <a:lnTo>
                    <a:pt x="128" y="170"/>
                  </a:lnTo>
                  <a:lnTo>
                    <a:pt x="128" y="170"/>
                  </a:lnTo>
                  <a:lnTo>
                    <a:pt x="118" y="190"/>
                  </a:lnTo>
                  <a:lnTo>
                    <a:pt x="118" y="190"/>
                  </a:lnTo>
                  <a:lnTo>
                    <a:pt x="106" y="206"/>
                  </a:lnTo>
                  <a:lnTo>
                    <a:pt x="106" y="206"/>
                  </a:lnTo>
                  <a:lnTo>
                    <a:pt x="104" y="208"/>
                  </a:lnTo>
                  <a:lnTo>
                    <a:pt x="104" y="208"/>
                  </a:lnTo>
                  <a:lnTo>
                    <a:pt x="102" y="208"/>
                  </a:lnTo>
                  <a:lnTo>
                    <a:pt x="90" y="200"/>
                  </a:lnTo>
                  <a:lnTo>
                    <a:pt x="90" y="200"/>
                  </a:lnTo>
                  <a:lnTo>
                    <a:pt x="94" y="196"/>
                  </a:lnTo>
                  <a:lnTo>
                    <a:pt x="94" y="196"/>
                  </a:lnTo>
                  <a:lnTo>
                    <a:pt x="106" y="182"/>
                  </a:lnTo>
                  <a:lnTo>
                    <a:pt x="116" y="166"/>
                  </a:lnTo>
                  <a:lnTo>
                    <a:pt x="116" y="166"/>
                  </a:lnTo>
                  <a:lnTo>
                    <a:pt x="120" y="148"/>
                  </a:lnTo>
                  <a:lnTo>
                    <a:pt x="120" y="148"/>
                  </a:lnTo>
                  <a:lnTo>
                    <a:pt x="122" y="130"/>
                  </a:lnTo>
                  <a:lnTo>
                    <a:pt x="122" y="130"/>
                  </a:lnTo>
                  <a:lnTo>
                    <a:pt x="120" y="114"/>
                  </a:lnTo>
                  <a:lnTo>
                    <a:pt x="116" y="96"/>
                  </a:lnTo>
                  <a:lnTo>
                    <a:pt x="116" y="96"/>
                  </a:lnTo>
                  <a:lnTo>
                    <a:pt x="106" y="80"/>
                  </a:lnTo>
                  <a:lnTo>
                    <a:pt x="106" y="80"/>
                  </a:lnTo>
                  <a:lnTo>
                    <a:pt x="94" y="66"/>
                  </a:lnTo>
                  <a:lnTo>
                    <a:pt x="94" y="66"/>
                  </a:lnTo>
                  <a:lnTo>
                    <a:pt x="90" y="62"/>
                  </a:lnTo>
                  <a:lnTo>
                    <a:pt x="90" y="62"/>
                  </a:lnTo>
                  <a:lnTo>
                    <a:pt x="86" y="58"/>
                  </a:lnTo>
                  <a:lnTo>
                    <a:pt x="98" y="48"/>
                  </a:lnTo>
                  <a:lnTo>
                    <a:pt x="98" y="48"/>
                  </a:lnTo>
                  <a:lnTo>
                    <a:pt x="102" y="52"/>
                  </a:lnTo>
                  <a:lnTo>
                    <a:pt x="102" y="52"/>
                  </a:lnTo>
                  <a:lnTo>
                    <a:pt x="106" y="56"/>
                  </a:lnTo>
                  <a:lnTo>
                    <a:pt x="106" y="56"/>
                  </a:lnTo>
                  <a:close/>
                  <a:moveTo>
                    <a:pt x="120" y="222"/>
                  </a:moveTo>
                  <a:lnTo>
                    <a:pt x="122" y="222"/>
                  </a:lnTo>
                  <a:lnTo>
                    <a:pt x="122" y="222"/>
                  </a:lnTo>
                  <a:lnTo>
                    <a:pt x="130" y="212"/>
                  </a:lnTo>
                  <a:lnTo>
                    <a:pt x="138" y="202"/>
                  </a:lnTo>
                  <a:lnTo>
                    <a:pt x="138" y="202"/>
                  </a:lnTo>
                  <a:lnTo>
                    <a:pt x="144" y="192"/>
                  </a:lnTo>
                  <a:lnTo>
                    <a:pt x="150" y="180"/>
                  </a:lnTo>
                  <a:lnTo>
                    <a:pt x="150" y="180"/>
                  </a:lnTo>
                  <a:lnTo>
                    <a:pt x="154" y="168"/>
                  </a:lnTo>
                  <a:lnTo>
                    <a:pt x="154" y="168"/>
                  </a:lnTo>
                  <a:lnTo>
                    <a:pt x="156" y="156"/>
                  </a:lnTo>
                  <a:lnTo>
                    <a:pt x="156" y="156"/>
                  </a:lnTo>
                  <a:lnTo>
                    <a:pt x="158" y="144"/>
                  </a:lnTo>
                  <a:lnTo>
                    <a:pt x="158" y="144"/>
                  </a:lnTo>
                  <a:lnTo>
                    <a:pt x="160" y="130"/>
                  </a:lnTo>
                  <a:lnTo>
                    <a:pt x="160" y="130"/>
                  </a:lnTo>
                  <a:lnTo>
                    <a:pt x="158" y="118"/>
                  </a:lnTo>
                  <a:lnTo>
                    <a:pt x="158" y="118"/>
                  </a:lnTo>
                  <a:lnTo>
                    <a:pt x="156" y="106"/>
                  </a:lnTo>
                  <a:lnTo>
                    <a:pt x="156" y="106"/>
                  </a:lnTo>
                  <a:lnTo>
                    <a:pt x="154" y="94"/>
                  </a:lnTo>
                  <a:lnTo>
                    <a:pt x="154" y="94"/>
                  </a:lnTo>
                  <a:lnTo>
                    <a:pt x="150" y="82"/>
                  </a:lnTo>
                  <a:lnTo>
                    <a:pt x="150" y="82"/>
                  </a:lnTo>
                  <a:lnTo>
                    <a:pt x="144" y="70"/>
                  </a:lnTo>
                  <a:lnTo>
                    <a:pt x="138" y="60"/>
                  </a:lnTo>
                  <a:lnTo>
                    <a:pt x="138" y="60"/>
                  </a:lnTo>
                  <a:lnTo>
                    <a:pt x="130" y="48"/>
                  </a:lnTo>
                  <a:lnTo>
                    <a:pt x="122" y="40"/>
                  </a:lnTo>
                  <a:lnTo>
                    <a:pt x="122" y="40"/>
                  </a:lnTo>
                  <a:lnTo>
                    <a:pt x="118" y="36"/>
                  </a:lnTo>
                  <a:lnTo>
                    <a:pt x="118" y="36"/>
                  </a:lnTo>
                  <a:lnTo>
                    <a:pt x="116" y="34"/>
                  </a:lnTo>
                  <a:lnTo>
                    <a:pt x="128" y="26"/>
                  </a:lnTo>
                  <a:lnTo>
                    <a:pt x="128" y="26"/>
                  </a:lnTo>
                  <a:lnTo>
                    <a:pt x="130" y="28"/>
                  </a:lnTo>
                  <a:lnTo>
                    <a:pt x="130" y="28"/>
                  </a:lnTo>
                  <a:lnTo>
                    <a:pt x="132" y="30"/>
                  </a:lnTo>
                  <a:lnTo>
                    <a:pt x="132" y="30"/>
                  </a:lnTo>
                  <a:lnTo>
                    <a:pt x="142" y="40"/>
                  </a:lnTo>
                  <a:lnTo>
                    <a:pt x="150" y="52"/>
                  </a:lnTo>
                  <a:lnTo>
                    <a:pt x="150" y="52"/>
                  </a:lnTo>
                  <a:lnTo>
                    <a:pt x="158" y="64"/>
                  </a:lnTo>
                  <a:lnTo>
                    <a:pt x="164" y="76"/>
                  </a:lnTo>
                  <a:lnTo>
                    <a:pt x="164" y="76"/>
                  </a:lnTo>
                  <a:lnTo>
                    <a:pt x="168" y="90"/>
                  </a:lnTo>
                  <a:lnTo>
                    <a:pt x="170" y="104"/>
                  </a:lnTo>
                  <a:lnTo>
                    <a:pt x="170" y="104"/>
                  </a:lnTo>
                  <a:lnTo>
                    <a:pt x="172" y="116"/>
                  </a:lnTo>
                  <a:lnTo>
                    <a:pt x="174" y="130"/>
                  </a:lnTo>
                  <a:lnTo>
                    <a:pt x="174" y="130"/>
                  </a:lnTo>
                  <a:lnTo>
                    <a:pt x="172" y="144"/>
                  </a:lnTo>
                  <a:lnTo>
                    <a:pt x="170" y="158"/>
                  </a:lnTo>
                  <a:lnTo>
                    <a:pt x="170" y="158"/>
                  </a:lnTo>
                  <a:lnTo>
                    <a:pt x="168" y="172"/>
                  </a:lnTo>
                  <a:lnTo>
                    <a:pt x="164" y="184"/>
                  </a:lnTo>
                  <a:lnTo>
                    <a:pt x="164" y="184"/>
                  </a:lnTo>
                  <a:lnTo>
                    <a:pt x="158" y="198"/>
                  </a:lnTo>
                  <a:lnTo>
                    <a:pt x="150" y="210"/>
                  </a:lnTo>
                  <a:lnTo>
                    <a:pt x="150" y="210"/>
                  </a:lnTo>
                  <a:lnTo>
                    <a:pt x="142" y="220"/>
                  </a:lnTo>
                  <a:lnTo>
                    <a:pt x="132" y="232"/>
                  </a:lnTo>
                  <a:lnTo>
                    <a:pt x="120" y="222"/>
                  </a:lnTo>
                  <a:close/>
                  <a:moveTo>
                    <a:pt x="160" y="2"/>
                  </a:moveTo>
                  <a:lnTo>
                    <a:pt x="160" y="2"/>
                  </a:lnTo>
                  <a:lnTo>
                    <a:pt x="172" y="16"/>
                  </a:lnTo>
                  <a:lnTo>
                    <a:pt x="182" y="30"/>
                  </a:lnTo>
                  <a:lnTo>
                    <a:pt x="182" y="30"/>
                  </a:lnTo>
                  <a:lnTo>
                    <a:pt x="192" y="46"/>
                  </a:lnTo>
                  <a:lnTo>
                    <a:pt x="200" y="62"/>
                  </a:lnTo>
                  <a:lnTo>
                    <a:pt x="200" y="62"/>
                  </a:lnTo>
                  <a:lnTo>
                    <a:pt x="206" y="78"/>
                  </a:lnTo>
                  <a:lnTo>
                    <a:pt x="210" y="96"/>
                  </a:lnTo>
                  <a:lnTo>
                    <a:pt x="210" y="96"/>
                  </a:lnTo>
                  <a:lnTo>
                    <a:pt x="212" y="114"/>
                  </a:lnTo>
                  <a:lnTo>
                    <a:pt x="212" y="130"/>
                  </a:lnTo>
                  <a:lnTo>
                    <a:pt x="212" y="130"/>
                  </a:lnTo>
                  <a:lnTo>
                    <a:pt x="212" y="148"/>
                  </a:lnTo>
                  <a:lnTo>
                    <a:pt x="210" y="164"/>
                  </a:lnTo>
                  <a:lnTo>
                    <a:pt x="210" y="164"/>
                  </a:lnTo>
                  <a:lnTo>
                    <a:pt x="206" y="180"/>
                  </a:lnTo>
                  <a:lnTo>
                    <a:pt x="200" y="198"/>
                  </a:lnTo>
                  <a:lnTo>
                    <a:pt x="200" y="198"/>
                  </a:lnTo>
                  <a:lnTo>
                    <a:pt x="194" y="212"/>
                  </a:lnTo>
                  <a:lnTo>
                    <a:pt x="184" y="228"/>
                  </a:lnTo>
                  <a:lnTo>
                    <a:pt x="184" y="228"/>
                  </a:lnTo>
                  <a:lnTo>
                    <a:pt x="174" y="242"/>
                  </a:lnTo>
                  <a:lnTo>
                    <a:pt x="162" y="256"/>
                  </a:lnTo>
                  <a:lnTo>
                    <a:pt x="152" y="248"/>
                  </a:lnTo>
                  <a:lnTo>
                    <a:pt x="152" y="248"/>
                  </a:lnTo>
                  <a:lnTo>
                    <a:pt x="162" y="236"/>
                  </a:lnTo>
                  <a:lnTo>
                    <a:pt x="162" y="236"/>
                  </a:lnTo>
                  <a:lnTo>
                    <a:pt x="170" y="224"/>
                  </a:lnTo>
                  <a:lnTo>
                    <a:pt x="170" y="224"/>
                  </a:lnTo>
                  <a:lnTo>
                    <a:pt x="178" y="210"/>
                  </a:lnTo>
                  <a:lnTo>
                    <a:pt x="186" y="194"/>
                  </a:lnTo>
                  <a:lnTo>
                    <a:pt x="186" y="194"/>
                  </a:lnTo>
                  <a:lnTo>
                    <a:pt x="192" y="178"/>
                  </a:lnTo>
                  <a:lnTo>
                    <a:pt x="192" y="178"/>
                  </a:lnTo>
                  <a:lnTo>
                    <a:pt x="196" y="162"/>
                  </a:lnTo>
                  <a:lnTo>
                    <a:pt x="196" y="162"/>
                  </a:lnTo>
                  <a:lnTo>
                    <a:pt x="198" y="146"/>
                  </a:lnTo>
                  <a:lnTo>
                    <a:pt x="198" y="146"/>
                  </a:lnTo>
                  <a:lnTo>
                    <a:pt x="198" y="130"/>
                  </a:lnTo>
                  <a:lnTo>
                    <a:pt x="198" y="130"/>
                  </a:lnTo>
                  <a:lnTo>
                    <a:pt x="198" y="114"/>
                  </a:lnTo>
                  <a:lnTo>
                    <a:pt x="198" y="114"/>
                  </a:lnTo>
                  <a:lnTo>
                    <a:pt x="196" y="98"/>
                  </a:lnTo>
                  <a:lnTo>
                    <a:pt x="196" y="98"/>
                  </a:lnTo>
                  <a:lnTo>
                    <a:pt x="192" y="82"/>
                  </a:lnTo>
                  <a:lnTo>
                    <a:pt x="192" y="82"/>
                  </a:lnTo>
                  <a:lnTo>
                    <a:pt x="186" y="68"/>
                  </a:lnTo>
                  <a:lnTo>
                    <a:pt x="186" y="68"/>
                  </a:lnTo>
                  <a:lnTo>
                    <a:pt x="178" y="52"/>
                  </a:lnTo>
                  <a:lnTo>
                    <a:pt x="178" y="52"/>
                  </a:lnTo>
                  <a:lnTo>
                    <a:pt x="170" y="38"/>
                  </a:lnTo>
                  <a:lnTo>
                    <a:pt x="170" y="38"/>
                  </a:lnTo>
                  <a:lnTo>
                    <a:pt x="160" y="24"/>
                  </a:lnTo>
                  <a:lnTo>
                    <a:pt x="148" y="12"/>
                  </a:lnTo>
                  <a:lnTo>
                    <a:pt x="148" y="12"/>
                  </a:lnTo>
                  <a:lnTo>
                    <a:pt x="148" y="10"/>
                  </a:lnTo>
                  <a:lnTo>
                    <a:pt x="148" y="10"/>
                  </a:lnTo>
                  <a:lnTo>
                    <a:pt x="148" y="10"/>
                  </a:lnTo>
                  <a:lnTo>
                    <a:pt x="158" y="0"/>
                  </a:lnTo>
                  <a:lnTo>
                    <a:pt x="158" y="0"/>
                  </a:lnTo>
                  <a:lnTo>
                    <a:pt x="158" y="2"/>
                  </a:lnTo>
                  <a:lnTo>
                    <a:pt x="158" y="2"/>
                  </a:lnTo>
                  <a:lnTo>
                    <a:pt x="160" y="2"/>
                  </a:lnTo>
                  <a:lnTo>
                    <a:pt x="160" y="2"/>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63" name="Freeform 131"/>
            <p:cNvSpPr>
              <a:spLocks noChangeAspect="1" noEditPoints="1"/>
            </p:cNvSpPr>
            <p:nvPr>
              <p:custDataLst>
                <p:custData r:id="rId4"/>
              </p:custDataLst>
            </p:nvPr>
          </p:nvSpPr>
          <p:spPr bwMode="auto">
            <a:xfrm>
              <a:off x="4576419" y="3479171"/>
              <a:ext cx="340241" cy="267244"/>
            </a:xfrm>
            <a:custGeom>
              <a:avLst/>
              <a:gdLst>
                <a:gd name="T0" fmla="*/ 62 w 275"/>
                <a:gd name="T1" fmla="*/ 5 h 216"/>
                <a:gd name="T2" fmla="*/ 62 w 275"/>
                <a:gd name="T3" fmla="*/ 212 h 216"/>
                <a:gd name="T4" fmla="*/ 0 w 275"/>
                <a:gd name="T5" fmla="*/ 212 h 216"/>
                <a:gd name="T6" fmla="*/ 0 w 275"/>
                <a:gd name="T7" fmla="*/ 5 h 216"/>
                <a:gd name="T8" fmla="*/ 62 w 275"/>
                <a:gd name="T9" fmla="*/ 5 h 216"/>
                <a:gd name="T10" fmla="*/ 50 w 275"/>
                <a:gd name="T11" fmla="*/ 29 h 216"/>
                <a:gd name="T12" fmla="*/ 12 w 275"/>
                <a:gd name="T13" fmla="*/ 29 h 216"/>
                <a:gd name="T14" fmla="*/ 12 w 275"/>
                <a:gd name="T15" fmla="*/ 41 h 216"/>
                <a:gd name="T16" fmla="*/ 50 w 275"/>
                <a:gd name="T17" fmla="*/ 41 h 216"/>
                <a:gd name="T18" fmla="*/ 50 w 275"/>
                <a:gd name="T19" fmla="*/ 29 h 216"/>
                <a:gd name="T20" fmla="*/ 50 w 275"/>
                <a:gd name="T21" fmla="*/ 53 h 216"/>
                <a:gd name="T22" fmla="*/ 12 w 275"/>
                <a:gd name="T23" fmla="*/ 53 h 216"/>
                <a:gd name="T24" fmla="*/ 12 w 275"/>
                <a:gd name="T25" fmla="*/ 66 h 216"/>
                <a:gd name="T26" fmla="*/ 50 w 275"/>
                <a:gd name="T27" fmla="*/ 66 h 216"/>
                <a:gd name="T28" fmla="*/ 50 w 275"/>
                <a:gd name="T29" fmla="*/ 53 h 216"/>
                <a:gd name="T30" fmla="*/ 134 w 275"/>
                <a:gd name="T31" fmla="*/ 5 h 216"/>
                <a:gd name="T32" fmla="*/ 134 w 275"/>
                <a:gd name="T33" fmla="*/ 212 h 216"/>
                <a:gd name="T34" fmla="*/ 74 w 275"/>
                <a:gd name="T35" fmla="*/ 212 h 216"/>
                <a:gd name="T36" fmla="*/ 74 w 275"/>
                <a:gd name="T37" fmla="*/ 5 h 216"/>
                <a:gd name="T38" fmla="*/ 134 w 275"/>
                <a:gd name="T39" fmla="*/ 5 h 216"/>
                <a:gd name="T40" fmla="*/ 122 w 275"/>
                <a:gd name="T41" fmla="*/ 29 h 216"/>
                <a:gd name="T42" fmla="*/ 86 w 275"/>
                <a:gd name="T43" fmla="*/ 29 h 216"/>
                <a:gd name="T44" fmla="*/ 86 w 275"/>
                <a:gd name="T45" fmla="*/ 41 h 216"/>
                <a:gd name="T46" fmla="*/ 122 w 275"/>
                <a:gd name="T47" fmla="*/ 41 h 216"/>
                <a:gd name="T48" fmla="*/ 122 w 275"/>
                <a:gd name="T49" fmla="*/ 29 h 216"/>
                <a:gd name="T50" fmla="*/ 122 w 275"/>
                <a:gd name="T51" fmla="*/ 53 h 216"/>
                <a:gd name="T52" fmla="*/ 86 w 275"/>
                <a:gd name="T53" fmla="*/ 53 h 216"/>
                <a:gd name="T54" fmla="*/ 86 w 275"/>
                <a:gd name="T55" fmla="*/ 66 h 216"/>
                <a:gd name="T56" fmla="*/ 122 w 275"/>
                <a:gd name="T57" fmla="*/ 66 h 216"/>
                <a:gd name="T58" fmla="*/ 122 w 275"/>
                <a:gd name="T59" fmla="*/ 53 h 216"/>
                <a:gd name="T60" fmla="*/ 275 w 275"/>
                <a:gd name="T61" fmla="*/ 195 h 216"/>
                <a:gd name="T62" fmla="*/ 218 w 275"/>
                <a:gd name="T63" fmla="*/ 216 h 216"/>
                <a:gd name="T64" fmla="*/ 147 w 275"/>
                <a:gd name="T65" fmla="*/ 21 h 216"/>
                <a:gd name="T66" fmla="*/ 204 w 275"/>
                <a:gd name="T67" fmla="*/ 0 h 216"/>
                <a:gd name="T68" fmla="*/ 275 w 275"/>
                <a:gd name="T69" fmla="*/ 19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5" h="216">
                  <a:moveTo>
                    <a:pt x="62" y="5"/>
                  </a:moveTo>
                  <a:lnTo>
                    <a:pt x="62" y="212"/>
                  </a:lnTo>
                  <a:lnTo>
                    <a:pt x="0" y="212"/>
                  </a:lnTo>
                  <a:lnTo>
                    <a:pt x="0" y="5"/>
                  </a:lnTo>
                  <a:lnTo>
                    <a:pt x="62" y="5"/>
                  </a:lnTo>
                  <a:close/>
                  <a:moveTo>
                    <a:pt x="50" y="29"/>
                  </a:moveTo>
                  <a:lnTo>
                    <a:pt x="12" y="29"/>
                  </a:lnTo>
                  <a:lnTo>
                    <a:pt x="12" y="41"/>
                  </a:lnTo>
                  <a:lnTo>
                    <a:pt x="50" y="41"/>
                  </a:lnTo>
                  <a:lnTo>
                    <a:pt x="50" y="29"/>
                  </a:lnTo>
                  <a:close/>
                  <a:moveTo>
                    <a:pt x="50" y="53"/>
                  </a:moveTo>
                  <a:lnTo>
                    <a:pt x="12" y="53"/>
                  </a:lnTo>
                  <a:lnTo>
                    <a:pt x="12" y="66"/>
                  </a:lnTo>
                  <a:lnTo>
                    <a:pt x="50" y="66"/>
                  </a:lnTo>
                  <a:lnTo>
                    <a:pt x="50" y="53"/>
                  </a:lnTo>
                  <a:close/>
                  <a:moveTo>
                    <a:pt x="134" y="5"/>
                  </a:moveTo>
                  <a:lnTo>
                    <a:pt x="134" y="212"/>
                  </a:lnTo>
                  <a:lnTo>
                    <a:pt x="74" y="212"/>
                  </a:lnTo>
                  <a:lnTo>
                    <a:pt x="74" y="5"/>
                  </a:lnTo>
                  <a:lnTo>
                    <a:pt x="134" y="5"/>
                  </a:lnTo>
                  <a:close/>
                  <a:moveTo>
                    <a:pt x="122" y="29"/>
                  </a:moveTo>
                  <a:lnTo>
                    <a:pt x="86" y="29"/>
                  </a:lnTo>
                  <a:lnTo>
                    <a:pt x="86" y="41"/>
                  </a:lnTo>
                  <a:lnTo>
                    <a:pt x="122" y="41"/>
                  </a:lnTo>
                  <a:lnTo>
                    <a:pt x="122" y="29"/>
                  </a:lnTo>
                  <a:close/>
                  <a:moveTo>
                    <a:pt x="122" y="53"/>
                  </a:moveTo>
                  <a:lnTo>
                    <a:pt x="86" y="53"/>
                  </a:lnTo>
                  <a:lnTo>
                    <a:pt x="86" y="66"/>
                  </a:lnTo>
                  <a:lnTo>
                    <a:pt x="122" y="66"/>
                  </a:lnTo>
                  <a:lnTo>
                    <a:pt x="122" y="53"/>
                  </a:lnTo>
                  <a:close/>
                  <a:moveTo>
                    <a:pt x="275" y="195"/>
                  </a:moveTo>
                  <a:lnTo>
                    <a:pt x="218" y="216"/>
                  </a:lnTo>
                  <a:lnTo>
                    <a:pt x="147" y="21"/>
                  </a:lnTo>
                  <a:lnTo>
                    <a:pt x="204" y="0"/>
                  </a:lnTo>
                  <a:lnTo>
                    <a:pt x="275" y="195"/>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nvGrpSpPr>
            <p:cNvPr id="64" name="Group 63"/>
            <p:cNvGrpSpPr/>
            <p:nvPr/>
          </p:nvGrpSpPr>
          <p:grpSpPr>
            <a:xfrm>
              <a:off x="5817717" y="1990739"/>
              <a:ext cx="256972" cy="381312"/>
              <a:chOff x="8785977" y="2372203"/>
              <a:chExt cx="482479" cy="715935"/>
            </a:xfrm>
            <a:solidFill>
              <a:srgbClr val="0072C6"/>
            </a:solidFill>
          </p:grpSpPr>
          <p:sp>
            <p:nvSpPr>
              <p:cNvPr id="83" name="Freeform 28"/>
              <p:cNvSpPr>
                <a:spLocks noEditPoints="1"/>
              </p:cNvSpPr>
              <p:nvPr/>
            </p:nvSpPr>
            <p:spPr bwMode="auto">
              <a:xfrm>
                <a:off x="8785977" y="2372203"/>
                <a:ext cx="482479" cy="715935"/>
              </a:xfrm>
              <a:custGeom>
                <a:avLst/>
                <a:gdLst>
                  <a:gd name="T0" fmla="*/ 90 w 93"/>
                  <a:gd name="T1" fmla="*/ 34 h 138"/>
                  <a:gd name="T2" fmla="*/ 86 w 93"/>
                  <a:gd name="T3" fmla="*/ 23 h 138"/>
                  <a:gd name="T4" fmla="*/ 79 w 93"/>
                  <a:gd name="T5" fmla="*/ 13 h 138"/>
                  <a:gd name="T6" fmla="*/ 69 w 93"/>
                  <a:gd name="T7" fmla="*/ 6 h 138"/>
                  <a:gd name="T8" fmla="*/ 58 w 93"/>
                  <a:gd name="T9" fmla="*/ 2 h 138"/>
                  <a:gd name="T10" fmla="*/ 46 w 93"/>
                  <a:gd name="T11" fmla="*/ 0 h 138"/>
                  <a:gd name="T12" fmla="*/ 35 w 93"/>
                  <a:gd name="T13" fmla="*/ 2 h 138"/>
                  <a:gd name="T14" fmla="*/ 24 w 93"/>
                  <a:gd name="T15" fmla="*/ 6 h 138"/>
                  <a:gd name="T16" fmla="*/ 14 w 93"/>
                  <a:gd name="T17" fmla="*/ 13 h 138"/>
                  <a:gd name="T18" fmla="*/ 7 w 93"/>
                  <a:gd name="T19" fmla="*/ 23 h 138"/>
                  <a:gd name="T20" fmla="*/ 2 w 93"/>
                  <a:gd name="T21" fmla="*/ 34 h 138"/>
                  <a:gd name="T22" fmla="*/ 0 w 93"/>
                  <a:gd name="T23" fmla="*/ 46 h 138"/>
                  <a:gd name="T24" fmla="*/ 2 w 93"/>
                  <a:gd name="T25" fmla="*/ 57 h 138"/>
                  <a:gd name="T26" fmla="*/ 7 w 93"/>
                  <a:gd name="T27" fmla="*/ 68 h 138"/>
                  <a:gd name="T28" fmla="*/ 14 w 93"/>
                  <a:gd name="T29" fmla="*/ 79 h 138"/>
                  <a:gd name="T30" fmla="*/ 21 w 93"/>
                  <a:gd name="T31" fmla="*/ 138 h 138"/>
                  <a:gd name="T32" fmla="*/ 71 w 93"/>
                  <a:gd name="T33" fmla="*/ 138 h 138"/>
                  <a:gd name="T34" fmla="*/ 79 w 93"/>
                  <a:gd name="T35" fmla="*/ 79 h 138"/>
                  <a:gd name="T36" fmla="*/ 86 w 93"/>
                  <a:gd name="T37" fmla="*/ 68 h 138"/>
                  <a:gd name="T38" fmla="*/ 90 w 93"/>
                  <a:gd name="T39" fmla="*/ 57 h 138"/>
                  <a:gd name="T40" fmla="*/ 93 w 93"/>
                  <a:gd name="T41" fmla="*/ 46 h 138"/>
                  <a:gd name="T42" fmla="*/ 46 w 93"/>
                  <a:gd name="T43" fmla="*/ 72 h 138"/>
                  <a:gd name="T44" fmla="*/ 41 w 93"/>
                  <a:gd name="T45" fmla="*/ 72 h 138"/>
                  <a:gd name="T46" fmla="*/ 32 w 93"/>
                  <a:gd name="T47" fmla="*/ 67 h 138"/>
                  <a:gd name="T48" fmla="*/ 25 w 93"/>
                  <a:gd name="T49" fmla="*/ 61 h 138"/>
                  <a:gd name="T50" fmla="*/ 21 w 93"/>
                  <a:gd name="T51" fmla="*/ 52 h 138"/>
                  <a:gd name="T52" fmla="*/ 20 w 93"/>
                  <a:gd name="T53" fmla="*/ 47 h 138"/>
                  <a:gd name="T54" fmla="*/ 23 w 93"/>
                  <a:gd name="T55" fmla="*/ 37 h 138"/>
                  <a:gd name="T56" fmla="*/ 28 w 93"/>
                  <a:gd name="T57" fmla="*/ 29 h 138"/>
                  <a:gd name="T58" fmla="*/ 36 w 93"/>
                  <a:gd name="T59" fmla="*/ 23 h 138"/>
                  <a:gd name="T60" fmla="*/ 46 w 93"/>
                  <a:gd name="T61" fmla="*/ 21 h 138"/>
                  <a:gd name="T62" fmla="*/ 52 w 93"/>
                  <a:gd name="T63" fmla="*/ 22 h 138"/>
                  <a:gd name="T64" fmla="*/ 61 w 93"/>
                  <a:gd name="T65" fmla="*/ 26 h 138"/>
                  <a:gd name="T66" fmla="*/ 68 w 93"/>
                  <a:gd name="T67" fmla="*/ 32 h 138"/>
                  <a:gd name="T68" fmla="*/ 71 w 93"/>
                  <a:gd name="T69" fmla="*/ 41 h 138"/>
                  <a:gd name="T70" fmla="*/ 72 w 93"/>
                  <a:gd name="T71" fmla="*/ 47 h 138"/>
                  <a:gd name="T72" fmla="*/ 70 w 93"/>
                  <a:gd name="T73" fmla="*/ 56 h 138"/>
                  <a:gd name="T74" fmla="*/ 64 w 93"/>
                  <a:gd name="T75" fmla="*/ 65 h 138"/>
                  <a:gd name="T76" fmla="*/ 56 w 93"/>
                  <a:gd name="T77" fmla="*/ 70 h 138"/>
                  <a:gd name="T78" fmla="*/ 46 w 93"/>
                  <a:gd name="T79" fmla="*/ 7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138">
                    <a:moveTo>
                      <a:pt x="80" y="41"/>
                    </a:moveTo>
                    <a:lnTo>
                      <a:pt x="90" y="34"/>
                    </a:lnTo>
                    <a:lnTo>
                      <a:pt x="78" y="32"/>
                    </a:lnTo>
                    <a:lnTo>
                      <a:pt x="86" y="23"/>
                    </a:lnTo>
                    <a:lnTo>
                      <a:pt x="73" y="24"/>
                    </a:lnTo>
                    <a:lnTo>
                      <a:pt x="79" y="13"/>
                    </a:lnTo>
                    <a:lnTo>
                      <a:pt x="68" y="19"/>
                    </a:lnTo>
                    <a:lnTo>
                      <a:pt x="69" y="6"/>
                    </a:lnTo>
                    <a:lnTo>
                      <a:pt x="60" y="14"/>
                    </a:lnTo>
                    <a:lnTo>
                      <a:pt x="58" y="2"/>
                    </a:lnTo>
                    <a:lnTo>
                      <a:pt x="51" y="12"/>
                    </a:lnTo>
                    <a:lnTo>
                      <a:pt x="46" y="0"/>
                    </a:lnTo>
                    <a:lnTo>
                      <a:pt x="42" y="12"/>
                    </a:lnTo>
                    <a:lnTo>
                      <a:pt x="35" y="2"/>
                    </a:lnTo>
                    <a:lnTo>
                      <a:pt x="33" y="14"/>
                    </a:lnTo>
                    <a:lnTo>
                      <a:pt x="24" y="6"/>
                    </a:lnTo>
                    <a:lnTo>
                      <a:pt x="25" y="19"/>
                    </a:lnTo>
                    <a:lnTo>
                      <a:pt x="14" y="13"/>
                    </a:lnTo>
                    <a:lnTo>
                      <a:pt x="19" y="24"/>
                    </a:lnTo>
                    <a:lnTo>
                      <a:pt x="7" y="23"/>
                    </a:lnTo>
                    <a:lnTo>
                      <a:pt x="15" y="32"/>
                    </a:lnTo>
                    <a:lnTo>
                      <a:pt x="2" y="34"/>
                    </a:lnTo>
                    <a:lnTo>
                      <a:pt x="12" y="41"/>
                    </a:lnTo>
                    <a:lnTo>
                      <a:pt x="0" y="46"/>
                    </a:lnTo>
                    <a:lnTo>
                      <a:pt x="12" y="50"/>
                    </a:lnTo>
                    <a:lnTo>
                      <a:pt x="2" y="57"/>
                    </a:lnTo>
                    <a:lnTo>
                      <a:pt x="15" y="59"/>
                    </a:lnTo>
                    <a:lnTo>
                      <a:pt x="7" y="68"/>
                    </a:lnTo>
                    <a:lnTo>
                      <a:pt x="19" y="67"/>
                    </a:lnTo>
                    <a:lnTo>
                      <a:pt x="14" y="79"/>
                    </a:lnTo>
                    <a:lnTo>
                      <a:pt x="21" y="75"/>
                    </a:lnTo>
                    <a:lnTo>
                      <a:pt x="21" y="138"/>
                    </a:lnTo>
                    <a:lnTo>
                      <a:pt x="46" y="113"/>
                    </a:lnTo>
                    <a:lnTo>
                      <a:pt x="71" y="138"/>
                    </a:lnTo>
                    <a:lnTo>
                      <a:pt x="71" y="75"/>
                    </a:lnTo>
                    <a:lnTo>
                      <a:pt x="79" y="79"/>
                    </a:lnTo>
                    <a:lnTo>
                      <a:pt x="73" y="67"/>
                    </a:lnTo>
                    <a:lnTo>
                      <a:pt x="86" y="68"/>
                    </a:lnTo>
                    <a:lnTo>
                      <a:pt x="78" y="59"/>
                    </a:lnTo>
                    <a:lnTo>
                      <a:pt x="90" y="57"/>
                    </a:lnTo>
                    <a:lnTo>
                      <a:pt x="80" y="50"/>
                    </a:lnTo>
                    <a:lnTo>
                      <a:pt x="93" y="46"/>
                    </a:lnTo>
                    <a:lnTo>
                      <a:pt x="80" y="41"/>
                    </a:lnTo>
                    <a:close/>
                    <a:moveTo>
                      <a:pt x="46" y="72"/>
                    </a:moveTo>
                    <a:lnTo>
                      <a:pt x="46" y="72"/>
                    </a:lnTo>
                    <a:lnTo>
                      <a:pt x="41" y="72"/>
                    </a:lnTo>
                    <a:lnTo>
                      <a:pt x="36" y="70"/>
                    </a:lnTo>
                    <a:lnTo>
                      <a:pt x="32" y="67"/>
                    </a:lnTo>
                    <a:lnTo>
                      <a:pt x="28" y="65"/>
                    </a:lnTo>
                    <a:lnTo>
                      <a:pt x="25" y="61"/>
                    </a:lnTo>
                    <a:lnTo>
                      <a:pt x="23" y="56"/>
                    </a:lnTo>
                    <a:lnTo>
                      <a:pt x="21" y="52"/>
                    </a:lnTo>
                    <a:lnTo>
                      <a:pt x="20" y="47"/>
                    </a:lnTo>
                    <a:lnTo>
                      <a:pt x="20" y="47"/>
                    </a:lnTo>
                    <a:lnTo>
                      <a:pt x="21" y="41"/>
                    </a:lnTo>
                    <a:lnTo>
                      <a:pt x="23" y="37"/>
                    </a:lnTo>
                    <a:lnTo>
                      <a:pt x="25" y="32"/>
                    </a:lnTo>
                    <a:lnTo>
                      <a:pt x="28" y="29"/>
                    </a:lnTo>
                    <a:lnTo>
                      <a:pt x="32" y="26"/>
                    </a:lnTo>
                    <a:lnTo>
                      <a:pt x="36" y="23"/>
                    </a:lnTo>
                    <a:lnTo>
                      <a:pt x="41" y="22"/>
                    </a:lnTo>
                    <a:lnTo>
                      <a:pt x="46" y="21"/>
                    </a:lnTo>
                    <a:lnTo>
                      <a:pt x="46" y="21"/>
                    </a:lnTo>
                    <a:lnTo>
                      <a:pt x="52" y="22"/>
                    </a:lnTo>
                    <a:lnTo>
                      <a:pt x="56" y="23"/>
                    </a:lnTo>
                    <a:lnTo>
                      <a:pt x="61" y="26"/>
                    </a:lnTo>
                    <a:lnTo>
                      <a:pt x="64" y="29"/>
                    </a:lnTo>
                    <a:lnTo>
                      <a:pt x="68" y="32"/>
                    </a:lnTo>
                    <a:lnTo>
                      <a:pt x="70" y="37"/>
                    </a:lnTo>
                    <a:lnTo>
                      <a:pt x="71" y="41"/>
                    </a:lnTo>
                    <a:lnTo>
                      <a:pt x="72" y="47"/>
                    </a:lnTo>
                    <a:lnTo>
                      <a:pt x="72" y="47"/>
                    </a:lnTo>
                    <a:lnTo>
                      <a:pt x="71" y="52"/>
                    </a:lnTo>
                    <a:lnTo>
                      <a:pt x="70" y="56"/>
                    </a:lnTo>
                    <a:lnTo>
                      <a:pt x="68" y="61"/>
                    </a:lnTo>
                    <a:lnTo>
                      <a:pt x="64" y="65"/>
                    </a:lnTo>
                    <a:lnTo>
                      <a:pt x="61" y="67"/>
                    </a:lnTo>
                    <a:lnTo>
                      <a:pt x="56" y="70"/>
                    </a:lnTo>
                    <a:lnTo>
                      <a:pt x="52" y="72"/>
                    </a:lnTo>
                    <a:lnTo>
                      <a:pt x="46" y="72"/>
                    </a:lnTo>
                    <a:lnTo>
                      <a:pt x="46"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4" name="Freeform 29"/>
              <p:cNvSpPr>
                <a:spLocks/>
              </p:cNvSpPr>
              <p:nvPr/>
            </p:nvSpPr>
            <p:spPr bwMode="auto">
              <a:xfrm>
                <a:off x="8926053" y="2517465"/>
                <a:ext cx="197141" cy="197141"/>
              </a:xfrm>
              <a:custGeom>
                <a:avLst/>
                <a:gdLst>
                  <a:gd name="T0" fmla="*/ 19 w 38"/>
                  <a:gd name="T1" fmla="*/ 0 h 38"/>
                  <a:gd name="T2" fmla="*/ 19 w 38"/>
                  <a:gd name="T3" fmla="*/ 0 h 38"/>
                  <a:gd name="T4" fmla="*/ 16 w 38"/>
                  <a:gd name="T5" fmla="*/ 0 h 38"/>
                  <a:gd name="T6" fmla="*/ 11 w 38"/>
                  <a:gd name="T7" fmla="*/ 1 h 38"/>
                  <a:gd name="T8" fmla="*/ 9 w 38"/>
                  <a:gd name="T9" fmla="*/ 3 h 38"/>
                  <a:gd name="T10" fmla="*/ 6 w 38"/>
                  <a:gd name="T11" fmla="*/ 6 h 38"/>
                  <a:gd name="T12" fmla="*/ 4 w 38"/>
                  <a:gd name="T13" fmla="*/ 8 h 38"/>
                  <a:gd name="T14" fmla="*/ 1 w 38"/>
                  <a:gd name="T15" fmla="*/ 11 h 38"/>
                  <a:gd name="T16" fmla="*/ 0 w 38"/>
                  <a:gd name="T17" fmla="*/ 15 h 38"/>
                  <a:gd name="T18" fmla="*/ 0 w 38"/>
                  <a:gd name="T19" fmla="*/ 19 h 38"/>
                  <a:gd name="T20" fmla="*/ 0 w 38"/>
                  <a:gd name="T21" fmla="*/ 19 h 38"/>
                  <a:gd name="T22" fmla="*/ 0 w 38"/>
                  <a:gd name="T23" fmla="*/ 22 h 38"/>
                  <a:gd name="T24" fmla="*/ 1 w 38"/>
                  <a:gd name="T25" fmla="*/ 26 h 38"/>
                  <a:gd name="T26" fmla="*/ 4 w 38"/>
                  <a:gd name="T27" fmla="*/ 29 h 38"/>
                  <a:gd name="T28" fmla="*/ 6 w 38"/>
                  <a:gd name="T29" fmla="*/ 33 h 38"/>
                  <a:gd name="T30" fmla="*/ 9 w 38"/>
                  <a:gd name="T31" fmla="*/ 35 h 38"/>
                  <a:gd name="T32" fmla="*/ 11 w 38"/>
                  <a:gd name="T33" fmla="*/ 36 h 38"/>
                  <a:gd name="T34" fmla="*/ 16 w 38"/>
                  <a:gd name="T35" fmla="*/ 37 h 38"/>
                  <a:gd name="T36" fmla="*/ 19 w 38"/>
                  <a:gd name="T37" fmla="*/ 38 h 38"/>
                  <a:gd name="T38" fmla="*/ 19 w 38"/>
                  <a:gd name="T39" fmla="*/ 38 h 38"/>
                  <a:gd name="T40" fmla="*/ 23 w 38"/>
                  <a:gd name="T41" fmla="*/ 37 h 38"/>
                  <a:gd name="T42" fmla="*/ 27 w 38"/>
                  <a:gd name="T43" fmla="*/ 36 h 38"/>
                  <a:gd name="T44" fmla="*/ 29 w 38"/>
                  <a:gd name="T45" fmla="*/ 35 h 38"/>
                  <a:gd name="T46" fmla="*/ 33 w 38"/>
                  <a:gd name="T47" fmla="*/ 33 h 38"/>
                  <a:gd name="T48" fmla="*/ 35 w 38"/>
                  <a:gd name="T49" fmla="*/ 29 h 38"/>
                  <a:gd name="T50" fmla="*/ 37 w 38"/>
                  <a:gd name="T51" fmla="*/ 26 h 38"/>
                  <a:gd name="T52" fmla="*/ 38 w 38"/>
                  <a:gd name="T53" fmla="*/ 22 h 38"/>
                  <a:gd name="T54" fmla="*/ 38 w 38"/>
                  <a:gd name="T55" fmla="*/ 19 h 38"/>
                  <a:gd name="T56" fmla="*/ 38 w 38"/>
                  <a:gd name="T57" fmla="*/ 19 h 38"/>
                  <a:gd name="T58" fmla="*/ 38 w 38"/>
                  <a:gd name="T59" fmla="*/ 15 h 38"/>
                  <a:gd name="T60" fmla="*/ 37 w 38"/>
                  <a:gd name="T61" fmla="*/ 11 h 38"/>
                  <a:gd name="T62" fmla="*/ 35 w 38"/>
                  <a:gd name="T63" fmla="*/ 8 h 38"/>
                  <a:gd name="T64" fmla="*/ 33 w 38"/>
                  <a:gd name="T65" fmla="*/ 6 h 38"/>
                  <a:gd name="T66" fmla="*/ 29 w 38"/>
                  <a:gd name="T67" fmla="*/ 3 h 38"/>
                  <a:gd name="T68" fmla="*/ 27 w 38"/>
                  <a:gd name="T69" fmla="*/ 1 h 38"/>
                  <a:gd name="T70" fmla="*/ 23 w 38"/>
                  <a:gd name="T71" fmla="*/ 0 h 38"/>
                  <a:gd name="T72" fmla="*/ 19 w 38"/>
                  <a:gd name="T73" fmla="*/ 0 h 38"/>
                  <a:gd name="T74" fmla="*/ 19 w 38"/>
                  <a:gd name="T7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 h="38">
                    <a:moveTo>
                      <a:pt x="19" y="0"/>
                    </a:moveTo>
                    <a:lnTo>
                      <a:pt x="19" y="0"/>
                    </a:lnTo>
                    <a:lnTo>
                      <a:pt x="16" y="0"/>
                    </a:lnTo>
                    <a:lnTo>
                      <a:pt x="11" y="1"/>
                    </a:lnTo>
                    <a:lnTo>
                      <a:pt x="9" y="3"/>
                    </a:lnTo>
                    <a:lnTo>
                      <a:pt x="6" y="6"/>
                    </a:lnTo>
                    <a:lnTo>
                      <a:pt x="4" y="8"/>
                    </a:lnTo>
                    <a:lnTo>
                      <a:pt x="1" y="11"/>
                    </a:lnTo>
                    <a:lnTo>
                      <a:pt x="0" y="15"/>
                    </a:lnTo>
                    <a:lnTo>
                      <a:pt x="0" y="19"/>
                    </a:lnTo>
                    <a:lnTo>
                      <a:pt x="0" y="19"/>
                    </a:lnTo>
                    <a:lnTo>
                      <a:pt x="0" y="22"/>
                    </a:lnTo>
                    <a:lnTo>
                      <a:pt x="1" y="26"/>
                    </a:lnTo>
                    <a:lnTo>
                      <a:pt x="4" y="29"/>
                    </a:lnTo>
                    <a:lnTo>
                      <a:pt x="6" y="33"/>
                    </a:lnTo>
                    <a:lnTo>
                      <a:pt x="9" y="35"/>
                    </a:lnTo>
                    <a:lnTo>
                      <a:pt x="11" y="36"/>
                    </a:lnTo>
                    <a:lnTo>
                      <a:pt x="16" y="37"/>
                    </a:lnTo>
                    <a:lnTo>
                      <a:pt x="19" y="38"/>
                    </a:lnTo>
                    <a:lnTo>
                      <a:pt x="19" y="38"/>
                    </a:lnTo>
                    <a:lnTo>
                      <a:pt x="23" y="37"/>
                    </a:lnTo>
                    <a:lnTo>
                      <a:pt x="27" y="36"/>
                    </a:lnTo>
                    <a:lnTo>
                      <a:pt x="29" y="35"/>
                    </a:lnTo>
                    <a:lnTo>
                      <a:pt x="33" y="33"/>
                    </a:lnTo>
                    <a:lnTo>
                      <a:pt x="35" y="29"/>
                    </a:lnTo>
                    <a:lnTo>
                      <a:pt x="37" y="26"/>
                    </a:lnTo>
                    <a:lnTo>
                      <a:pt x="38" y="22"/>
                    </a:lnTo>
                    <a:lnTo>
                      <a:pt x="38" y="19"/>
                    </a:lnTo>
                    <a:lnTo>
                      <a:pt x="38" y="19"/>
                    </a:lnTo>
                    <a:lnTo>
                      <a:pt x="38" y="15"/>
                    </a:lnTo>
                    <a:lnTo>
                      <a:pt x="37" y="11"/>
                    </a:lnTo>
                    <a:lnTo>
                      <a:pt x="35" y="8"/>
                    </a:lnTo>
                    <a:lnTo>
                      <a:pt x="33" y="6"/>
                    </a:lnTo>
                    <a:lnTo>
                      <a:pt x="29" y="3"/>
                    </a:lnTo>
                    <a:lnTo>
                      <a:pt x="27" y="1"/>
                    </a:lnTo>
                    <a:lnTo>
                      <a:pt x="23" y="0"/>
                    </a:lnTo>
                    <a:lnTo>
                      <a:pt x="19" y="0"/>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nvGrpSpPr>
            <p:cNvPr id="65" name="Group 64"/>
            <p:cNvGrpSpPr>
              <a:grpSpLocks noChangeAspect="1"/>
            </p:cNvGrpSpPr>
            <p:nvPr>
              <p:custDataLst>
                <p:custData r:id="rId5"/>
              </p:custDataLst>
            </p:nvPr>
          </p:nvGrpSpPr>
          <p:grpSpPr>
            <a:xfrm>
              <a:off x="5989763" y="3481970"/>
              <a:ext cx="359056" cy="244464"/>
              <a:chOff x="7554913" y="3697288"/>
              <a:chExt cx="596900" cy="406400"/>
            </a:xfrm>
            <a:solidFill>
              <a:srgbClr val="0072C6"/>
            </a:solidFill>
          </p:grpSpPr>
          <p:sp>
            <p:nvSpPr>
              <p:cNvPr id="78" name="Freeform 16"/>
              <p:cNvSpPr>
                <a:spLocks noEditPoints="1"/>
              </p:cNvSpPr>
              <p:nvPr/>
            </p:nvSpPr>
            <p:spPr bwMode="auto">
              <a:xfrm>
                <a:off x="7554913" y="3697288"/>
                <a:ext cx="596900" cy="406400"/>
              </a:xfrm>
              <a:custGeom>
                <a:avLst/>
                <a:gdLst>
                  <a:gd name="T0" fmla="*/ 358 w 376"/>
                  <a:gd name="T1" fmla="*/ 0 h 256"/>
                  <a:gd name="T2" fmla="*/ 18 w 376"/>
                  <a:gd name="T3" fmla="*/ 0 h 256"/>
                  <a:gd name="T4" fmla="*/ 18 w 376"/>
                  <a:gd name="T5" fmla="*/ 0 h 256"/>
                  <a:gd name="T6" fmla="*/ 10 w 376"/>
                  <a:gd name="T7" fmla="*/ 2 h 256"/>
                  <a:gd name="T8" fmla="*/ 4 w 376"/>
                  <a:gd name="T9" fmla="*/ 6 h 256"/>
                  <a:gd name="T10" fmla="*/ 0 w 376"/>
                  <a:gd name="T11" fmla="*/ 12 h 256"/>
                  <a:gd name="T12" fmla="*/ 0 w 376"/>
                  <a:gd name="T13" fmla="*/ 18 h 256"/>
                  <a:gd name="T14" fmla="*/ 0 w 376"/>
                  <a:gd name="T15" fmla="*/ 236 h 256"/>
                  <a:gd name="T16" fmla="*/ 0 w 376"/>
                  <a:gd name="T17" fmla="*/ 236 h 256"/>
                  <a:gd name="T18" fmla="*/ 0 w 376"/>
                  <a:gd name="T19" fmla="*/ 244 h 256"/>
                  <a:gd name="T20" fmla="*/ 4 w 376"/>
                  <a:gd name="T21" fmla="*/ 250 h 256"/>
                  <a:gd name="T22" fmla="*/ 10 w 376"/>
                  <a:gd name="T23" fmla="*/ 254 h 256"/>
                  <a:gd name="T24" fmla="*/ 18 w 376"/>
                  <a:gd name="T25" fmla="*/ 256 h 256"/>
                  <a:gd name="T26" fmla="*/ 358 w 376"/>
                  <a:gd name="T27" fmla="*/ 256 h 256"/>
                  <a:gd name="T28" fmla="*/ 358 w 376"/>
                  <a:gd name="T29" fmla="*/ 256 h 256"/>
                  <a:gd name="T30" fmla="*/ 364 w 376"/>
                  <a:gd name="T31" fmla="*/ 254 h 256"/>
                  <a:gd name="T32" fmla="*/ 370 w 376"/>
                  <a:gd name="T33" fmla="*/ 250 h 256"/>
                  <a:gd name="T34" fmla="*/ 376 w 376"/>
                  <a:gd name="T35" fmla="*/ 244 h 256"/>
                  <a:gd name="T36" fmla="*/ 376 w 376"/>
                  <a:gd name="T37" fmla="*/ 236 h 256"/>
                  <a:gd name="T38" fmla="*/ 376 w 376"/>
                  <a:gd name="T39" fmla="*/ 18 h 256"/>
                  <a:gd name="T40" fmla="*/ 376 w 376"/>
                  <a:gd name="T41" fmla="*/ 18 h 256"/>
                  <a:gd name="T42" fmla="*/ 376 w 376"/>
                  <a:gd name="T43" fmla="*/ 12 h 256"/>
                  <a:gd name="T44" fmla="*/ 370 w 376"/>
                  <a:gd name="T45" fmla="*/ 6 h 256"/>
                  <a:gd name="T46" fmla="*/ 364 w 376"/>
                  <a:gd name="T47" fmla="*/ 2 h 256"/>
                  <a:gd name="T48" fmla="*/ 358 w 376"/>
                  <a:gd name="T49" fmla="*/ 0 h 256"/>
                  <a:gd name="T50" fmla="*/ 358 w 376"/>
                  <a:gd name="T51" fmla="*/ 0 h 256"/>
                  <a:gd name="T52" fmla="*/ 342 w 376"/>
                  <a:gd name="T53" fmla="*/ 224 h 256"/>
                  <a:gd name="T54" fmla="*/ 34 w 376"/>
                  <a:gd name="T55" fmla="*/ 224 h 256"/>
                  <a:gd name="T56" fmla="*/ 34 w 376"/>
                  <a:gd name="T57" fmla="*/ 30 h 256"/>
                  <a:gd name="T58" fmla="*/ 342 w 376"/>
                  <a:gd name="T59" fmla="*/ 30 h 256"/>
                  <a:gd name="T60" fmla="*/ 342 w 376"/>
                  <a:gd name="T61" fmla="*/ 22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6" h="256">
                    <a:moveTo>
                      <a:pt x="358" y="0"/>
                    </a:moveTo>
                    <a:lnTo>
                      <a:pt x="18" y="0"/>
                    </a:lnTo>
                    <a:lnTo>
                      <a:pt x="18" y="0"/>
                    </a:lnTo>
                    <a:lnTo>
                      <a:pt x="10" y="2"/>
                    </a:lnTo>
                    <a:lnTo>
                      <a:pt x="4" y="6"/>
                    </a:lnTo>
                    <a:lnTo>
                      <a:pt x="0" y="12"/>
                    </a:lnTo>
                    <a:lnTo>
                      <a:pt x="0" y="18"/>
                    </a:lnTo>
                    <a:lnTo>
                      <a:pt x="0" y="236"/>
                    </a:lnTo>
                    <a:lnTo>
                      <a:pt x="0" y="236"/>
                    </a:lnTo>
                    <a:lnTo>
                      <a:pt x="0" y="244"/>
                    </a:lnTo>
                    <a:lnTo>
                      <a:pt x="4" y="250"/>
                    </a:lnTo>
                    <a:lnTo>
                      <a:pt x="10" y="254"/>
                    </a:lnTo>
                    <a:lnTo>
                      <a:pt x="18" y="256"/>
                    </a:lnTo>
                    <a:lnTo>
                      <a:pt x="358" y="256"/>
                    </a:lnTo>
                    <a:lnTo>
                      <a:pt x="358" y="256"/>
                    </a:lnTo>
                    <a:lnTo>
                      <a:pt x="364" y="254"/>
                    </a:lnTo>
                    <a:lnTo>
                      <a:pt x="370" y="250"/>
                    </a:lnTo>
                    <a:lnTo>
                      <a:pt x="376" y="244"/>
                    </a:lnTo>
                    <a:lnTo>
                      <a:pt x="376" y="236"/>
                    </a:lnTo>
                    <a:lnTo>
                      <a:pt x="376" y="18"/>
                    </a:lnTo>
                    <a:lnTo>
                      <a:pt x="376" y="18"/>
                    </a:lnTo>
                    <a:lnTo>
                      <a:pt x="376" y="12"/>
                    </a:lnTo>
                    <a:lnTo>
                      <a:pt x="370" y="6"/>
                    </a:lnTo>
                    <a:lnTo>
                      <a:pt x="364" y="2"/>
                    </a:lnTo>
                    <a:lnTo>
                      <a:pt x="358" y="0"/>
                    </a:lnTo>
                    <a:lnTo>
                      <a:pt x="358" y="0"/>
                    </a:lnTo>
                    <a:close/>
                    <a:moveTo>
                      <a:pt x="342" y="224"/>
                    </a:moveTo>
                    <a:lnTo>
                      <a:pt x="34" y="224"/>
                    </a:lnTo>
                    <a:lnTo>
                      <a:pt x="34" y="30"/>
                    </a:lnTo>
                    <a:lnTo>
                      <a:pt x="342" y="30"/>
                    </a:lnTo>
                    <a:lnTo>
                      <a:pt x="342"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9" name="Freeform 17"/>
              <p:cNvSpPr>
                <a:spLocks/>
              </p:cNvSpPr>
              <p:nvPr/>
            </p:nvSpPr>
            <p:spPr bwMode="auto">
              <a:xfrm>
                <a:off x="7910513" y="3805238"/>
                <a:ext cx="117475" cy="187325"/>
              </a:xfrm>
              <a:custGeom>
                <a:avLst/>
                <a:gdLst>
                  <a:gd name="T0" fmla="*/ 18 w 74"/>
                  <a:gd name="T1" fmla="*/ 70 h 118"/>
                  <a:gd name="T2" fmla="*/ 18 w 74"/>
                  <a:gd name="T3" fmla="*/ 118 h 118"/>
                  <a:gd name="T4" fmla="*/ 36 w 74"/>
                  <a:gd name="T5" fmla="*/ 100 h 118"/>
                  <a:gd name="T6" fmla="*/ 56 w 74"/>
                  <a:gd name="T7" fmla="*/ 118 h 118"/>
                  <a:gd name="T8" fmla="*/ 56 w 74"/>
                  <a:gd name="T9" fmla="*/ 70 h 118"/>
                  <a:gd name="T10" fmla="*/ 56 w 74"/>
                  <a:gd name="T11" fmla="*/ 70 h 118"/>
                  <a:gd name="T12" fmla="*/ 62 w 74"/>
                  <a:gd name="T13" fmla="*/ 64 h 118"/>
                  <a:gd name="T14" fmla="*/ 68 w 74"/>
                  <a:gd name="T15" fmla="*/ 56 h 118"/>
                  <a:gd name="T16" fmla="*/ 72 w 74"/>
                  <a:gd name="T17" fmla="*/ 48 h 118"/>
                  <a:gd name="T18" fmla="*/ 74 w 74"/>
                  <a:gd name="T19" fmla="*/ 38 h 118"/>
                  <a:gd name="T20" fmla="*/ 74 w 74"/>
                  <a:gd name="T21" fmla="*/ 38 h 118"/>
                  <a:gd name="T22" fmla="*/ 72 w 74"/>
                  <a:gd name="T23" fmla="*/ 30 h 118"/>
                  <a:gd name="T24" fmla="*/ 70 w 74"/>
                  <a:gd name="T25" fmla="*/ 22 h 118"/>
                  <a:gd name="T26" fmla="*/ 68 w 74"/>
                  <a:gd name="T27" fmla="*/ 16 h 118"/>
                  <a:gd name="T28" fmla="*/ 62 w 74"/>
                  <a:gd name="T29" fmla="*/ 10 h 118"/>
                  <a:gd name="T30" fmla="*/ 58 w 74"/>
                  <a:gd name="T31" fmla="*/ 6 h 118"/>
                  <a:gd name="T32" fmla="*/ 50 w 74"/>
                  <a:gd name="T33" fmla="*/ 2 h 118"/>
                  <a:gd name="T34" fmla="*/ 44 w 74"/>
                  <a:gd name="T35" fmla="*/ 0 h 118"/>
                  <a:gd name="T36" fmla="*/ 36 w 74"/>
                  <a:gd name="T37" fmla="*/ 0 h 118"/>
                  <a:gd name="T38" fmla="*/ 36 w 74"/>
                  <a:gd name="T39" fmla="*/ 0 h 118"/>
                  <a:gd name="T40" fmla="*/ 28 w 74"/>
                  <a:gd name="T41" fmla="*/ 0 h 118"/>
                  <a:gd name="T42" fmla="*/ 22 w 74"/>
                  <a:gd name="T43" fmla="*/ 2 h 118"/>
                  <a:gd name="T44" fmla="*/ 16 w 74"/>
                  <a:gd name="T45" fmla="*/ 6 h 118"/>
                  <a:gd name="T46" fmla="*/ 10 w 74"/>
                  <a:gd name="T47" fmla="*/ 10 h 118"/>
                  <a:gd name="T48" fmla="*/ 6 w 74"/>
                  <a:gd name="T49" fmla="*/ 16 h 118"/>
                  <a:gd name="T50" fmla="*/ 2 w 74"/>
                  <a:gd name="T51" fmla="*/ 22 h 118"/>
                  <a:gd name="T52" fmla="*/ 0 w 74"/>
                  <a:gd name="T53" fmla="*/ 30 h 118"/>
                  <a:gd name="T54" fmla="*/ 0 w 74"/>
                  <a:gd name="T55" fmla="*/ 38 h 118"/>
                  <a:gd name="T56" fmla="*/ 0 w 74"/>
                  <a:gd name="T57" fmla="*/ 38 h 118"/>
                  <a:gd name="T58" fmla="*/ 0 w 74"/>
                  <a:gd name="T59" fmla="*/ 48 h 118"/>
                  <a:gd name="T60" fmla="*/ 4 w 74"/>
                  <a:gd name="T61" fmla="*/ 56 h 118"/>
                  <a:gd name="T62" fmla="*/ 10 w 74"/>
                  <a:gd name="T63" fmla="*/ 64 h 118"/>
                  <a:gd name="T64" fmla="*/ 18 w 74"/>
                  <a:gd name="T65" fmla="*/ 70 h 118"/>
                  <a:gd name="T66" fmla="*/ 18 w 74"/>
                  <a:gd name="T67" fmla="*/ 7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18">
                    <a:moveTo>
                      <a:pt x="18" y="70"/>
                    </a:moveTo>
                    <a:lnTo>
                      <a:pt x="18" y="118"/>
                    </a:lnTo>
                    <a:lnTo>
                      <a:pt x="36" y="100"/>
                    </a:lnTo>
                    <a:lnTo>
                      <a:pt x="56" y="118"/>
                    </a:lnTo>
                    <a:lnTo>
                      <a:pt x="56" y="70"/>
                    </a:lnTo>
                    <a:lnTo>
                      <a:pt x="56" y="70"/>
                    </a:lnTo>
                    <a:lnTo>
                      <a:pt x="62" y="64"/>
                    </a:lnTo>
                    <a:lnTo>
                      <a:pt x="68" y="56"/>
                    </a:lnTo>
                    <a:lnTo>
                      <a:pt x="72" y="48"/>
                    </a:lnTo>
                    <a:lnTo>
                      <a:pt x="74" y="38"/>
                    </a:lnTo>
                    <a:lnTo>
                      <a:pt x="74" y="38"/>
                    </a:lnTo>
                    <a:lnTo>
                      <a:pt x="72" y="30"/>
                    </a:lnTo>
                    <a:lnTo>
                      <a:pt x="70" y="22"/>
                    </a:lnTo>
                    <a:lnTo>
                      <a:pt x="68" y="16"/>
                    </a:lnTo>
                    <a:lnTo>
                      <a:pt x="62" y="10"/>
                    </a:lnTo>
                    <a:lnTo>
                      <a:pt x="58" y="6"/>
                    </a:lnTo>
                    <a:lnTo>
                      <a:pt x="50" y="2"/>
                    </a:lnTo>
                    <a:lnTo>
                      <a:pt x="44" y="0"/>
                    </a:lnTo>
                    <a:lnTo>
                      <a:pt x="36" y="0"/>
                    </a:lnTo>
                    <a:lnTo>
                      <a:pt x="36" y="0"/>
                    </a:lnTo>
                    <a:lnTo>
                      <a:pt x="28" y="0"/>
                    </a:lnTo>
                    <a:lnTo>
                      <a:pt x="22" y="2"/>
                    </a:lnTo>
                    <a:lnTo>
                      <a:pt x="16" y="6"/>
                    </a:lnTo>
                    <a:lnTo>
                      <a:pt x="10" y="10"/>
                    </a:lnTo>
                    <a:lnTo>
                      <a:pt x="6" y="16"/>
                    </a:lnTo>
                    <a:lnTo>
                      <a:pt x="2" y="22"/>
                    </a:lnTo>
                    <a:lnTo>
                      <a:pt x="0" y="30"/>
                    </a:lnTo>
                    <a:lnTo>
                      <a:pt x="0" y="38"/>
                    </a:lnTo>
                    <a:lnTo>
                      <a:pt x="0" y="38"/>
                    </a:lnTo>
                    <a:lnTo>
                      <a:pt x="0" y="48"/>
                    </a:lnTo>
                    <a:lnTo>
                      <a:pt x="4" y="56"/>
                    </a:lnTo>
                    <a:lnTo>
                      <a:pt x="10" y="64"/>
                    </a:lnTo>
                    <a:lnTo>
                      <a:pt x="18" y="70"/>
                    </a:lnTo>
                    <a:lnTo>
                      <a:pt x="18"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0" name="Rectangle 18"/>
              <p:cNvSpPr>
                <a:spLocks noChangeArrowheads="1"/>
              </p:cNvSpPr>
              <p:nvPr/>
            </p:nvSpPr>
            <p:spPr bwMode="auto">
              <a:xfrm>
                <a:off x="7694613" y="380841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1" name="Rectangle 19"/>
              <p:cNvSpPr>
                <a:spLocks noChangeArrowheads="1"/>
              </p:cNvSpPr>
              <p:nvPr/>
            </p:nvSpPr>
            <p:spPr bwMode="auto">
              <a:xfrm>
                <a:off x="7694613" y="387826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2" name="Rectangle 20"/>
              <p:cNvSpPr>
                <a:spLocks noChangeArrowheads="1"/>
              </p:cNvSpPr>
              <p:nvPr/>
            </p:nvSpPr>
            <p:spPr bwMode="auto">
              <a:xfrm>
                <a:off x="7694613" y="3951288"/>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nvGrpSpPr>
            <p:cNvPr id="66" name="Group 65"/>
            <p:cNvGrpSpPr/>
            <p:nvPr/>
          </p:nvGrpSpPr>
          <p:grpSpPr>
            <a:xfrm>
              <a:off x="4576010" y="2578029"/>
              <a:ext cx="1719157" cy="1164284"/>
              <a:chOff x="8933043" y="3080582"/>
              <a:chExt cx="1940444" cy="1314148"/>
            </a:xfrm>
          </p:grpSpPr>
          <p:sp>
            <p:nvSpPr>
              <p:cNvPr id="67" name="Freeform 12"/>
              <p:cNvSpPr>
                <a:spLocks/>
              </p:cNvSpPr>
              <p:nvPr/>
            </p:nvSpPr>
            <p:spPr bwMode="auto">
              <a:xfrm>
                <a:off x="10739663" y="3286670"/>
                <a:ext cx="133824" cy="211441"/>
              </a:xfrm>
              <a:custGeom>
                <a:avLst/>
                <a:gdLst>
                  <a:gd name="T0" fmla="*/ 102 w 107"/>
                  <a:gd name="T1" fmla="*/ 60 h 169"/>
                  <a:gd name="T2" fmla="*/ 96 w 107"/>
                  <a:gd name="T3" fmla="*/ 60 h 169"/>
                  <a:gd name="T4" fmla="*/ 101 w 107"/>
                  <a:gd name="T5" fmla="*/ 47 h 169"/>
                  <a:gd name="T6" fmla="*/ 97 w 107"/>
                  <a:gd name="T7" fmla="*/ 37 h 169"/>
                  <a:gd name="T8" fmla="*/ 94 w 107"/>
                  <a:gd name="T9" fmla="*/ 37 h 169"/>
                  <a:gd name="T10" fmla="*/ 98 w 107"/>
                  <a:gd name="T11" fmla="*/ 26 h 169"/>
                  <a:gd name="T12" fmla="*/ 93 w 107"/>
                  <a:gd name="T13" fmla="*/ 14 h 169"/>
                  <a:gd name="T14" fmla="*/ 86 w 107"/>
                  <a:gd name="T15" fmla="*/ 15 h 169"/>
                  <a:gd name="T16" fmla="*/ 86 w 107"/>
                  <a:gd name="T17" fmla="*/ 13 h 169"/>
                  <a:gd name="T18" fmla="*/ 81 w 107"/>
                  <a:gd name="T19" fmla="*/ 1 h 169"/>
                  <a:gd name="T20" fmla="*/ 69 w 107"/>
                  <a:gd name="T21" fmla="*/ 7 h 169"/>
                  <a:gd name="T22" fmla="*/ 50 w 107"/>
                  <a:gd name="T23" fmla="*/ 56 h 169"/>
                  <a:gd name="T24" fmla="*/ 44 w 107"/>
                  <a:gd name="T25" fmla="*/ 49 h 169"/>
                  <a:gd name="T26" fmla="*/ 29 w 107"/>
                  <a:gd name="T27" fmla="*/ 55 h 169"/>
                  <a:gd name="T28" fmla="*/ 28 w 107"/>
                  <a:gd name="T29" fmla="*/ 58 h 169"/>
                  <a:gd name="T30" fmla="*/ 16 w 107"/>
                  <a:gd name="T31" fmla="*/ 89 h 169"/>
                  <a:gd name="T32" fmla="*/ 7 w 107"/>
                  <a:gd name="T33" fmla="*/ 112 h 169"/>
                  <a:gd name="T34" fmla="*/ 7 w 107"/>
                  <a:gd name="T35" fmla="*/ 112 h 169"/>
                  <a:gd name="T36" fmla="*/ 29 w 107"/>
                  <a:gd name="T37" fmla="*/ 161 h 169"/>
                  <a:gd name="T38" fmla="*/ 79 w 107"/>
                  <a:gd name="T39" fmla="*/ 139 h 169"/>
                  <a:gd name="T40" fmla="*/ 79 w 107"/>
                  <a:gd name="T41" fmla="*/ 139 h 169"/>
                  <a:gd name="T42" fmla="*/ 89 w 107"/>
                  <a:gd name="T43" fmla="*/ 114 h 169"/>
                  <a:gd name="T44" fmla="*/ 99 w 107"/>
                  <a:gd name="T45" fmla="*/ 86 h 169"/>
                  <a:gd name="T46" fmla="*/ 106 w 107"/>
                  <a:gd name="T47" fmla="*/ 69 h 169"/>
                  <a:gd name="T48" fmla="*/ 102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102" y="60"/>
                    </a:moveTo>
                    <a:cubicBezTo>
                      <a:pt x="100" y="59"/>
                      <a:pt x="98" y="59"/>
                      <a:pt x="96" y="60"/>
                    </a:cubicBezTo>
                    <a:cubicBezTo>
                      <a:pt x="99" y="53"/>
                      <a:pt x="101" y="47"/>
                      <a:pt x="101" y="47"/>
                    </a:cubicBezTo>
                    <a:cubicBezTo>
                      <a:pt x="102" y="43"/>
                      <a:pt x="101" y="39"/>
                      <a:pt x="97" y="37"/>
                    </a:cubicBezTo>
                    <a:cubicBezTo>
                      <a:pt x="96" y="37"/>
                      <a:pt x="95" y="37"/>
                      <a:pt x="94" y="37"/>
                    </a:cubicBezTo>
                    <a:cubicBezTo>
                      <a:pt x="96" y="31"/>
                      <a:pt x="98" y="27"/>
                      <a:pt x="98" y="26"/>
                    </a:cubicBezTo>
                    <a:cubicBezTo>
                      <a:pt x="100" y="21"/>
                      <a:pt x="98" y="16"/>
                      <a:pt x="93" y="14"/>
                    </a:cubicBezTo>
                    <a:cubicBezTo>
                      <a:pt x="90" y="13"/>
                      <a:pt x="88" y="13"/>
                      <a:pt x="86" y="15"/>
                    </a:cubicBezTo>
                    <a:cubicBezTo>
                      <a:pt x="86" y="14"/>
                      <a:pt x="86" y="13"/>
                      <a:pt x="86" y="13"/>
                    </a:cubicBezTo>
                    <a:cubicBezTo>
                      <a:pt x="88" y="8"/>
                      <a:pt x="86" y="3"/>
                      <a:pt x="81" y="1"/>
                    </a:cubicBezTo>
                    <a:cubicBezTo>
                      <a:pt x="76" y="0"/>
                      <a:pt x="71" y="2"/>
                      <a:pt x="69" y="7"/>
                    </a:cubicBezTo>
                    <a:cubicBezTo>
                      <a:pt x="68" y="9"/>
                      <a:pt x="56" y="41"/>
                      <a:pt x="50" y="56"/>
                    </a:cubicBezTo>
                    <a:cubicBezTo>
                      <a:pt x="49" y="53"/>
                      <a:pt x="47" y="50"/>
                      <a:pt x="44" y="49"/>
                    </a:cubicBezTo>
                    <a:cubicBezTo>
                      <a:pt x="38" y="46"/>
                      <a:pt x="31" y="49"/>
                      <a:pt x="29" y="55"/>
                    </a:cubicBezTo>
                    <a:cubicBezTo>
                      <a:pt x="29" y="56"/>
                      <a:pt x="28" y="57"/>
                      <a:pt x="28" y="58"/>
                    </a:cubicBezTo>
                    <a:cubicBezTo>
                      <a:pt x="25" y="67"/>
                      <a:pt x="17" y="86"/>
                      <a:pt x="16" y="89"/>
                    </a:cubicBezTo>
                    <a:cubicBezTo>
                      <a:pt x="7" y="112"/>
                      <a:pt x="7" y="112"/>
                      <a:pt x="7" y="112"/>
                    </a:cubicBezTo>
                    <a:cubicBezTo>
                      <a:pt x="7" y="112"/>
                      <a:pt x="7" y="112"/>
                      <a:pt x="7" y="112"/>
                    </a:cubicBezTo>
                    <a:cubicBezTo>
                      <a:pt x="0" y="132"/>
                      <a:pt x="10" y="154"/>
                      <a:pt x="29" y="161"/>
                    </a:cubicBezTo>
                    <a:cubicBezTo>
                      <a:pt x="49" y="169"/>
                      <a:pt x="71" y="159"/>
                      <a:pt x="79" y="139"/>
                    </a:cubicBezTo>
                    <a:cubicBezTo>
                      <a:pt x="79" y="139"/>
                      <a:pt x="79" y="139"/>
                      <a:pt x="79" y="139"/>
                    </a:cubicBezTo>
                    <a:cubicBezTo>
                      <a:pt x="89" y="114"/>
                      <a:pt x="89" y="114"/>
                      <a:pt x="89" y="114"/>
                    </a:cubicBezTo>
                    <a:cubicBezTo>
                      <a:pt x="89" y="113"/>
                      <a:pt x="95" y="98"/>
                      <a:pt x="99" y="86"/>
                    </a:cubicBezTo>
                    <a:cubicBezTo>
                      <a:pt x="103" y="77"/>
                      <a:pt x="106" y="70"/>
                      <a:pt x="106" y="69"/>
                    </a:cubicBezTo>
                    <a:cubicBezTo>
                      <a:pt x="107" y="65"/>
                      <a:pt x="105" y="61"/>
                      <a:pt x="102"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68" name="Freeform 13"/>
              <p:cNvSpPr>
                <a:spLocks/>
              </p:cNvSpPr>
              <p:nvPr/>
            </p:nvSpPr>
            <p:spPr bwMode="auto">
              <a:xfrm>
                <a:off x="8933043" y="3286670"/>
                <a:ext cx="136500" cy="211441"/>
              </a:xfrm>
              <a:custGeom>
                <a:avLst/>
                <a:gdLst>
                  <a:gd name="T0" fmla="*/ 5 w 107"/>
                  <a:gd name="T1" fmla="*/ 60 h 169"/>
                  <a:gd name="T2" fmla="*/ 11 w 107"/>
                  <a:gd name="T3" fmla="*/ 60 h 169"/>
                  <a:gd name="T4" fmla="*/ 6 w 107"/>
                  <a:gd name="T5" fmla="*/ 47 h 169"/>
                  <a:gd name="T6" fmla="*/ 10 w 107"/>
                  <a:gd name="T7" fmla="*/ 37 h 169"/>
                  <a:gd name="T8" fmla="*/ 13 w 107"/>
                  <a:gd name="T9" fmla="*/ 37 h 169"/>
                  <a:gd name="T10" fmla="*/ 9 w 107"/>
                  <a:gd name="T11" fmla="*/ 26 h 169"/>
                  <a:gd name="T12" fmla="*/ 14 w 107"/>
                  <a:gd name="T13" fmla="*/ 14 h 169"/>
                  <a:gd name="T14" fmla="*/ 21 w 107"/>
                  <a:gd name="T15" fmla="*/ 15 h 169"/>
                  <a:gd name="T16" fmla="*/ 21 w 107"/>
                  <a:gd name="T17" fmla="*/ 13 h 169"/>
                  <a:gd name="T18" fmla="*/ 26 w 107"/>
                  <a:gd name="T19" fmla="*/ 1 h 169"/>
                  <a:gd name="T20" fmla="*/ 38 w 107"/>
                  <a:gd name="T21" fmla="*/ 7 h 169"/>
                  <a:gd name="T22" fmla="*/ 57 w 107"/>
                  <a:gd name="T23" fmla="*/ 56 h 169"/>
                  <a:gd name="T24" fmla="*/ 63 w 107"/>
                  <a:gd name="T25" fmla="*/ 49 h 169"/>
                  <a:gd name="T26" fmla="*/ 78 w 107"/>
                  <a:gd name="T27" fmla="*/ 55 h 169"/>
                  <a:gd name="T28" fmla="*/ 79 w 107"/>
                  <a:gd name="T29" fmla="*/ 58 h 169"/>
                  <a:gd name="T30" fmla="*/ 91 w 107"/>
                  <a:gd name="T31" fmla="*/ 89 h 169"/>
                  <a:gd name="T32" fmla="*/ 100 w 107"/>
                  <a:gd name="T33" fmla="*/ 112 h 169"/>
                  <a:gd name="T34" fmla="*/ 100 w 107"/>
                  <a:gd name="T35" fmla="*/ 112 h 169"/>
                  <a:gd name="T36" fmla="*/ 78 w 107"/>
                  <a:gd name="T37" fmla="*/ 161 h 169"/>
                  <a:gd name="T38" fmla="*/ 28 w 107"/>
                  <a:gd name="T39" fmla="*/ 139 h 169"/>
                  <a:gd name="T40" fmla="*/ 28 w 107"/>
                  <a:gd name="T41" fmla="*/ 139 h 169"/>
                  <a:gd name="T42" fmla="*/ 18 w 107"/>
                  <a:gd name="T43" fmla="*/ 114 h 169"/>
                  <a:gd name="T44" fmla="*/ 8 w 107"/>
                  <a:gd name="T45" fmla="*/ 86 h 169"/>
                  <a:gd name="T46" fmla="*/ 1 w 107"/>
                  <a:gd name="T47" fmla="*/ 69 h 169"/>
                  <a:gd name="T48" fmla="*/ 5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5" y="60"/>
                    </a:moveTo>
                    <a:cubicBezTo>
                      <a:pt x="7" y="59"/>
                      <a:pt x="9" y="59"/>
                      <a:pt x="11" y="60"/>
                    </a:cubicBezTo>
                    <a:cubicBezTo>
                      <a:pt x="8" y="53"/>
                      <a:pt x="6" y="47"/>
                      <a:pt x="6" y="47"/>
                    </a:cubicBezTo>
                    <a:cubicBezTo>
                      <a:pt x="5" y="43"/>
                      <a:pt x="6" y="39"/>
                      <a:pt x="10" y="37"/>
                    </a:cubicBezTo>
                    <a:cubicBezTo>
                      <a:pt x="11" y="37"/>
                      <a:pt x="12" y="37"/>
                      <a:pt x="13" y="37"/>
                    </a:cubicBezTo>
                    <a:cubicBezTo>
                      <a:pt x="11" y="31"/>
                      <a:pt x="9" y="27"/>
                      <a:pt x="9" y="26"/>
                    </a:cubicBezTo>
                    <a:cubicBezTo>
                      <a:pt x="7" y="21"/>
                      <a:pt x="9" y="16"/>
                      <a:pt x="14" y="14"/>
                    </a:cubicBezTo>
                    <a:cubicBezTo>
                      <a:pt x="17" y="13"/>
                      <a:pt x="19" y="13"/>
                      <a:pt x="21" y="15"/>
                    </a:cubicBezTo>
                    <a:cubicBezTo>
                      <a:pt x="21" y="14"/>
                      <a:pt x="21" y="13"/>
                      <a:pt x="21" y="13"/>
                    </a:cubicBezTo>
                    <a:cubicBezTo>
                      <a:pt x="19" y="8"/>
                      <a:pt x="21" y="3"/>
                      <a:pt x="26" y="1"/>
                    </a:cubicBezTo>
                    <a:cubicBezTo>
                      <a:pt x="31" y="0"/>
                      <a:pt x="36" y="2"/>
                      <a:pt x="38" y="7"/>
                    </a:cubicBezTo>
                    <a:cubicBezTo>
                      <a:pt x="39" y="9"/>
                      <a:pt x="51" y="41"/>
                      <a:pt x="57" y="56"/>
                    </a:cubicBezTo>
                    <a:cubicBezTo>
                      <a:pt x="58" y="53"/>
                      <a:pt x="60" y="50"/>
                      <a:pt x="63" y="49"/>
                    </a:cubicBezTo>
                    <a:cubicBezTo>
                      <a:pt x="69" y="46"/>
                      <a:pt x="76" y="49"/>
                      <a:pt x="78" y="55"/>
                    </a:cubicBezTo>
                    <a:cubicBezTo>
                      <a:pt x="78" y="56"/>
                      <a:pt x="79" y="57"/>
                      <a:pt x="79" y="58"/>
                    </a:cubicBezTo>
                    <a:cubicBezTo>
                      <a:pt x="82" y="67"/>
                      <a:pt x="90" y="86"/>
                      <a:pt x="91" y="89"/>
                    </a:cubicBezTo>
                    <a:cubicBezTo>
                      <a:pt x="100" y="112"/>
                      <a:pt x="100" y="112"/>
                      <a:pt x="100" y="112"/>
                    </a:cubicBezTo>
                    <a:cubicBezTo>
                      <a:pt x="100" y="112"/>
                      <a:pt x="100" y="112"/>
                      <a:pt x="100" y="112"/>
                    </a:cubicBezTo>
                    <a:cubicBezTo>
                      <a:pt x="107" y="132"/>
                      <a:pt x="97" y="154"/>
                      <a:pt x="78" y="161"/>
                    </a:cubicBezTo>
                    <a:cubicBezTo>
                      <a:pt x="58" y="169"/>
                      <a:pt x="36" y="159"/>
                      <a:pt x="28" y="139"/>
                    </a:cubicBezTo>
                    <a:cubicBezTo>
                      <a:pt x="28" y="139"/>
                      <a:pt x="28" y="139"/>
                      <a:pt x="28" y="139"/>
                    </a:cubicBezTo>
                    <a:cubicBezTo>
                      <a:pt x="18" y="114"/>
                      <a:pt x="18" y="114"/>
                      <a:pt x="18" y="114"/>
                    </a:cubicBezTo>
                    <a:cubicBezTo>
                      <a:pt x="18" y="113"/>
                      <a:pt x="12" y="98"/>
                      <a:pt x="8" y="86"/>
                    </a:cubicBezTo>
                    <a:cubicBezTo>
                      <a:pt x="4" y="77"/>
                      <a:pt x="1" y="70"/>
                      <a:pt x="1" y="69"/>
                    </a:cubicBezTo>
                    <a:cubicBezTo>
                      <a:pt x="0" y="65"/>
                      <a:pt x="1" y="61"/>
                      <a:pt x="5"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69" name="Freeform 14"/>
              <p:cNvSpPr>
                <a:spLocks/>
              </p:cNvSpPr>
              <p:nvPr/>
            </p:nvSpPr>
            <p:spPr bwMode="auto">
              <a:xfrm>
                <a:off x="8973190" y="3436553"/>
                <a:ext cx="1862826" cy="958177"/>
              </a:xfrm>
              <a:custGeom>
                <a:avLst/>
                <a:gdLst>
                  <a:gd name="T0" fmla="*/ 1400 w 1478"/>
                  <a:gd name="T1" fmla="*/ 0 h 762"/>
                  <a:gd name="T2" fmla="*/ 1292 w 1478"/>
                  <a:gd name="T3" fmla="*/ 133 h 762"/>
                  <a:gd name="T4" fmla="*/ 1072 w 1478"/>
                  <a:gd name="T5" fmla="*/ 178 h 762"/>
                  <a:gd name="T6" fmla="*/ 898 w 1478"/>
                  <a:gd name="T7" fmla="*/ 72 h 762"/>
                  <a:gd name="T8" fmla="*/ 579 w 1478"/>
                  <a:gd name="T9" fmla="*/ 74 h 762"/>
                  <a:gd name="T10" fmla="*/ 406 w 1478"/>
                  <a:gd name="T11" fmla="*/ 178 h 762"/>
                  <a:gd name="T12" fmla="*/ 185 w 1478"/>
                  <a:gd name="T13" fmla="*/ 133 h 762"/>
                  <a:gd name="T14" fmla="*/ 78 w 1478"/>
                  <a:gd name="T15" fmla="*/ 0 h 762"/>
                  <a:gd name="T16" fmla="*/ 0 w 1478"/>
                  <a:gd name="T17" fmla="*/ 31 h 762"/>
                  <a:gd name="T18" fmla="*/ 139 w 1478"/>
                  <a:gd name="T19" fmla="*/ 203 h 762"/>
                  <a:gd name="T20" fmla="*/ 349 w 1478"/>
                  <a:gd name="T21" fmla="*/ 268 h 762"/>
                  <a:gd name="T22" fmla="*/ 422 w 1478"/>
                  <a:gd name="T23" fmla="*/ 261 h 762"/>
                  <a:gd name="T24" fmla="*/ 579 w 1478"/>
                  <a:gd name="T25" fmla="*/ 190 h 762"/>
                  <a:gd name="T26" fmla="*/ 579 w 1478"/>
                  <a:gd name="T27" fmla="*/ 762 h 762"/>
                  <a:gd name="T28" fmla="*/ 898 w 1478"/>
                  <a:gd name="T29" fmla="*/ 762 h 762"/>
                  <a:gd name="T30" fmla="*/ 898 w 1478"/>
                  <a:gd name="T31" fmla="*/ 189 h 762"/>
                  <a:gd name="T32" fmla="*/ 1128 w 1478"/>
                  <a:gd name="T33" fmla="*/ 267 h 762"/>
                  <a:gd name="T34" fmla="*/ 1339 w 1478"/>
                  <a:gd name="T35" fmla="*/ 203 h 762"/>
                  <a:gd name="T36" fmla="*/ 1478 w 1478"/>
                  <a:gd name="T37" fmla="*/ 31 h 762"/>
                  <a:gd name="T38" fmla="*/ 1400 w 1478"/>
                  <a:gd name="T39" fmla="*/ 0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8" h="762">
                    <a:moveTo>
                      <a:pt x="1400" y="0"/>
                    </a:move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762"/>
                      <a:pt x="579" y="762"/>
                      <a:pt x="579" y="762"/>
                    </a:cubicBezTo>
                    <a:cubicBezTo>
                      <a:pt x="898" y="762"/>
                      <a:pt x="898" y="762"/>
                      <a:pt x="898" y="762"/>
                    </a:cubicBezTo>
                    <a:cubicBezTo>
                      <a:pt x="898" y="189"/>
                      <a:pt x="898" y="189"/>
                      <a:pt x="898" y="189"/>
                    </a:cubicBezTo>
                    <a:cubicBezTo>
                      <a:pt x="964" y="241"/>
                      <a:pt x="1046" y="267"/>
                      <a:pt x="1128" y="267"/>
                    </a:cubicBezTo>
                    <a:cubicBezTo>
                      <a:pt x="1201" y="267"/>
                      <a:pt x="1274" y="247"/>
                      <a:pt x="1339" y="203"/>
                    </a:cubicBezTo>
                    <a:cubicBezTo>
                      <a:pt x="1402" y="161"/>
                      <a:pt x="1450" y="101"/>
                      <a:pt x="1478" y="31"/>
                    </a:cubicBezTo>
                    <a:lnTo>
                      <a:pt x="1400"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0" name="Freeform 15"/>
              <p:cNvSpPr>
                <a:spLocks/>
              </p:cNvSpPr>
              <p:nvPr/>
            </p:nvSpPr>
            <p:spPr bwMode="auto">
              <a:xfrm>
                <a:off x="8973190" y="3436552"/>
                <a:ext cx="1862827" cy="337236"/>
              </a:xfrm>
              <a:custGeom>
                <a:avLst/>
                <a:gdLst>
                  <a:gd name="T0" fmla="*/ 1128 w 1478"/>
                  <a:gd name="T1" fmla="*/ 267 h 268"/>
                  <a:gd name="T2" fmla="*/ 1339 w 1478"/>
                  <a:gd name="T3" fmla="*/ 203 h 268"/>
                  <a:gd name="T4" fmla="*/ 1478 w 1478"/>
                  <a:gd name="T5" fmla="*/ 31 h 268"/>
                  <a:gd name="T6" fmla="*/ 1400 w 1478"/>
                  <a:gd name="T7" fmla="*/ 0 h 268"/>
                  <a:gd name="T8" fmla="*/ 1292 w 1478"/>
                  <a:gd name="T9" fmla="*/ 133 h 268"/>
                  <a:gd name="T10" fmla="*/ 1072 w 1478"/>
                  <a:gd name="T11" fmla="*/ 178 h 268"/>
                  <a:gd name="T12" fmla="*/ 898 w 1478"/>
                  <a:gd name="T13" fmla="*/ 72 h 268"/>
                  <a:gd name="T14" fmla="*/ 579 w 1478"/>
                  <a:gd name="T15" fmla="*/ 74 h 268"/>
                  <a:gd name="T16" fmla="*/ 406 w 1478"/>
                  <a:gd name="T17" fmla="*/ 178 h 268"/>
                  <a:gd name="T18" fmla="*/ 185 w 1478"/>
                  <a:gd name="T19" fmla="*/ 133 h 268"/>
                  <a:gd name="T20" fmla="*/ 78 w 1478"/>
                  <a:gd name="T21" fmla="*/ 0 h 268"/>
                  <a:gd name="T22" fmla="*/ 0 w 1478"/>
                  <a:gd name="T23" fmla="*/ 31 h 268"/>
                  <a:gd name="T24" fmla="*/ 139 w 1478"/>
                  <a:gd name="T25" fmla="*/ 203 h 268"/>
                  <a:gd name="T26" fmla="*/ 349 w 1478"/>
                  <a:gd name="T27" fmla="*/ 268 h 268"/>
                  <a:gd name="T28" fmla="*/ 422 w 1478"/>
                  <a:gd name="T29" fmla="*/ 261 h 268"/>
                  <a:gd name="T30" fmla="*/ 579 w 1478"/>
                  <a:gd name="T31" fmla="*/ 190 h 268"/>
                  <a:gd name="T32" fmla="*/ 579 w 1478"/>
                  <a:gd name="T33" fmla="*/ 199 h 268"/>
                  <a:gd name="T34" fmla="*/ 613 w 1478"/>
                  <a:gd name="T35" fmla="*/ 85 h 268"/>
                  <a:gd name="T36" fmla="*/ 643 w 1478"/>
                  <a:gd name="T37" fmla="*/ 85 h 268"/>
                  <a:gd name="T38" fmla="*/ 713 w 1478"/>
                  <a:gd name="T39" fmla="*/ 135 h 268"/>
                  <a:gd name="T40" fmla="*/ 778 w 1478"/>
                  <a:gd name="T41" fmla="*/ 85 h 268"/>
                  <a:gd name="T42" fmla="*/ 835 w 1478"/>
                  <a:gd name="T43" fmla="*/ 85 h 268"/>
                  <a:gd name="T44" fmla="*/ 913 w 1478"/>
                  <a:gd name="T45" fmla="*/ 200 h 268"/>
                  <a:gd name="T46" fmla="*/ 1128 w 1478"/>
                  <a:gd name="T47" fmla="*/ 26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78" h="268">
                    <a:moveTo>
                      <a:pt x="1128" y="267"/>
                    </a:moveTo>
                    <a:cubicBezTo>
                      <a:pt x="1201" y="267"/>
                      <a:pt x="1274" y="247"/>
                      <a:pt x="1339" y="203"/>
                    </a:cubicBezTo>
                    <a:cubicBezTo>
                      <a:pt x="1402" y="161"/>
                      <a:pt x="1450" y="101"/>
                      <a:pt x="1478" y="31"/>
                    </a:cubicBezTo>
                    <a:cubicBezTo>
                      <a:pt x="1400" y="0"/>
                      <a:pt x="1400" y="0"/>
                      <a:pt x="1400" y="0"/>
                    </a:cubicBez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199"/>
                      <a:pt x="579" y="199"/>
                      <a:pt x="579" y="199"/>
                    </a:cubicBezTo>
                    <a:cubicBezTo>
                      <a:pt x="613" y="85"/>
                      <a:pt x="613" y="85"/>
                      <a:pt x="613" y="85"/>
                    </a:cubicBezTo>
                    <a:cubicBezTo>
                      <a:pt x="643" y="85"/>
                      <a:pt x="643" y="85"/>
                      <a:pt x="643" y="85"/>
                    </a:cubicBezTo>
                    <a:cubicBezTo>
                      <a:pt x="713" y="135"/>
                      <a:pt x="713" y="135"/>
                      <a:pt x="713" y="135"/>
                    </a:cubicBezTo>
                    <a:cubicBezTo>
                      <a:pt x="778" y="85"/>
                      <a:pt x="778" y="85"/>
                      <a:pt x="778" y="85"/>
                    </a:cubicBezTo>
                    <a:cubicBezTo>
                      <a:pt x="835" y="85"/>
                      <a:pt x="835" y="85"/>
                      <a:pt x="835" y="85"/>
                    </a:cubicBezTo>
                    <a:cubicBezTo>
                      <a:pt x="913" y="200"/>
                      <a:pt x="913" y="200"/>
                      <a:pt x="913" y="200"/>
                    </a:cubicBezTo>
                    <a:cubicBezTo>
                      <a:pt x="976" y="244"/>
                      <a:pt x="1052" y="267"/>
                      <a:pt x="1128" y="267"/>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1" name="Freeform 35"/>
              <p:cNvSpPr>
                <a:spLocks/>
              </p:cNvSpPr>
              <p:nvPr/>
            </p:nvSpPr>
            <p:spPr bwMode="auto">
              <a:xfrm>
                <a:off x="9481720" y="3080582"/>
                <a:ext cx="291736" cy="291736"/>
              </a:xfrm>
              <a:custGeom>
                <a:avLst/>
                <a:gdLst>
                  <a:gd name="T0" fmla="*/ 92 w 232"/>
                  <a:gd name="T1" fmla="*/ 232 h 232"/>
                  <a:gd name="T2" fmla="*/ 139 w 232"/>
                  <a:gd name="T3" fmla="*/ 0 h 232"/>
                  <a:gd name="T4" fmla="*/ 92 w 232"/>
                  <a:gd name="T5" fmla="*/ 232 h 232"/>
                </a:gdLst>
                <a:ahLst/>
                <a:cxnLst>
                  <a:cxn ang="0">
                    <a:pos x="T0" y="T1"/>
                  </a:cxn>
                  <a:cxn ang="0">
                    <a:pos x="T2" y="T3"/>
                  </a:cxn>
                  <a:cxn ang="0">
                    <a:pos x="T4" y="T5"/>
                  </a:cxn>
                </a:cxnLst>
                <a:rect l="0" t="0" r="r" b="b"/>
                <a:pathLst>
                  <a:path w="232" h="232">
                    <a:moveTo>
                      <a:pt x="92" y="232"/>
                    </a:moveTo>
                    <a:cubicBezTo>
                      <a:pt x="92" y="232"/>
                      <a:pt x="0" y="92"/>
                      <a:pt x="139" y="0"/>
                    </a:cubicBezTo>
                    <a:cubicBezTo>
                      <a:pt x="139" y="0"/>
                      <a:pt x="232" y="139"/>
                      <a:pt x="92" y="232"/>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2" name="Freeform 36"/>
              <p:cNvSpPr>
                <a:spLocks/>
              </p:cNvSpPr>
              <p:nvPr/>
            </p:nvSpPr>
            <p:spPr bwMode="auto">
              <a:xfrm>
                <a:off x="9444250" y="3152847"/>
                <a:ext cx="278353" cy="278353"/>
              </a:xfrm>
              <a:custGeom>
                <a:avLst/>
                <a:gdLst>
                  <a:gd name="T0" fmla="*/ 153 w 220"/>
                  <a:gd name="T1" fmla="*/ 221 h 221"/>
                  <a:gd name="T2" fmla="*/ 67 w 220"/>
                  <a:gd name="T3" fmla="*/ 0 h 221"/>
                  <a:gd name="T4" fmla="*/ 153 w 220"/>
                  <a:gd name="T5" fmla="*/ 221 h 221"/>
                </a:gdLst>
                <a:ahLst/>
                <a:cxnLst>
                  <a:cxn ang="0">
                    <a:pos x="T0" y="T1"/>
                  </a:cxn>
                  <a:cxn ang="0">
                    <a:pos x="T2" y="T3"/>
                  </a:cxn>
                  <a:cxn ang="0">
                    <a:pos x="T4" y="T5"/>
                  </a:cxn>
                </a:cxnLst>
                <a:rect l="0" t="0" r="r" b="b"/>
                <a:pathLst>
                  <a:path w="220" h="221">
                    <a:moveTo>
                      <a:pt x="153" y="221"/>
                    </a:moveTo>
                    <a:cubicBezTo>
                      <a:pt x="153" y="221"/>
                      <a:pt x="0" y="153"/>
                      <a:pt x="67" y="0"/>
                    </a:cubicBezTo>
                    <a:cubicBezTo>
                      <a:pt x="67" y="0"/>
                      <a:pt x="220" y="68"/>
                      <a:pt x="153" y="221"/>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3" name="Freeform 37"/>
              <p:cNvSpPr>
                <a:spLocks/>
              </p:cNvSpPr>
              <p:nvPr/>
            </p:nvSpPr>
            <p:spPr bwMode="auto">
              <a:xfrm>
                <a:off x="9529897" y="3292023"/>
                <a:ext cx="270324" cy="283706"/>
              </a:xfrm>
              <a:custGeom>
                <a:avLst/>
                <a:gdLst>
                  <a:gd name="T0" fmla="*/ 216 w 216"/>
                  <a:gd name="T1" fmla="*/ 156 h 224"/>
                  <a:gd name="T2" fmla="*/ 0 w 216"/>
                  <a:gd name="T3" fmla="*/ 61 h 224"/>
                  <a:gd name="T4" fmla="*/ 216 w 216"/>
                  <a:gd name="T5" fmla="*/ 156 h 224"/>
                </a:gdLst>
                <a:ahLst/>
                <a:cxnLst>
                  <a:cxn ang="0">
                    <a:pos x="T0" y="T1"/>
                  </a:cxn>
                  <a:cxn ang="0">
                    <a:pos x="T2" y="T3"/>
                  </a:cxn>
                  <a:cxn ang="0">
                    <a:pos x="T4" y="T5"/>
                  </a:cxn>
                </a:cxnLst>
                <a:rect l="0" t="0" r="r" b="b"/>
                <a:pathLst>
                  <a:path w="216" h="224">
                    <a:moveTo>
                      <a:pt x="216" y="156"/>
                    </a:moveTo>
                    <a:cubicBezTo>
                      <a:pt x="206" y="160"/>
                      <a:pt x="63" y="224"/>
                      <a:pt x="0" y="61"/>
                    </a:cubicBezTo>
                    <a:cubicBezTo>
                      <a:pt x="0" y="61"/>
                      <a:pt x="156" y="0"/>
                      <a:pt x="216" y="156"/>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4" name="Freeform 38"/>
              <p:cNvSpPr>
                <a:spLocks/>
              </p:cNvSpPr>
              <p:nvPr/>
            </p:nvSpPr>
            <p:spPr bwMode="auto">
              <a:xfrm>
                <a:off x="9596809" y="3281317"/>
                <a:ext cx="222147" cy="187353"/>
              </a:xfrm>
              <a:custGeom>
                <a:avLst/>
                <a:gdLst>
                  <a:gd name="T0" fmla="*/ 83 w 83"/>
                  <a:gd name="T1" fmla="*/ 31 h 70"/>
                  <a:gd name="T2" fmla="*/ 65 w 83"/>
                  <a:gd name="T3" fmla="*/ 70 h 70"/>
                  <a:gd name="T4" fmla="*/ 0 w 83"/>
                  <a:gd name="T5" fmla="*/ 39 h 70"/>
                  <a:gd name="T6" fmla="*/ 18 w 83"/>
                  <a:gd name="T7" fmla="*/ 0 h 70"/>
                  <a:gd name="T8" fmla="*/ 83 w 83"/>
                  <a:gd name="T9" fmla="*/ 31 h 70"/>
                </a:gdLst>
                <a:ahLst/>
                <a:cxnLst>
                  <a:cxn ang="0">
                    <a:pos x="T0" y="T1"/>
                  </a:cxn>
                  <a:cxn ang="0">
                    <a:pos x="T2" y="T3"/>
                  </a:cxn>
                  <a:cxn ang="0">
                    <a:pos x="T4" y="T5"/>
                  </a:cxn>
                  <a:cxn ang="0">
                    <a:pos x="T6" y="T7"/>
                  </a:cxn>
                  <a:cxn ang="0">
                    <a:pos x="T8" y="T9"/>
                  </a:cxn>
                </a:cxnLst>
                <a:rect l="0" t="0" r="r" b="b"/>
                <a:pathLst>
                  <a:path w="83" h="70">
                    <a:moveTo>
                      <a:pt x="83" y="31"/>
                    </a:moveTo>
                    <a:lnTo>
                      <a:pt x="65" y="70"/>
                    </a:lnTo>
                    <a:lnTo>
                      <a:pt x="0" y="39"/>
                    </a:lnTo>
                    <a:lnTo>
                      <a:pt x="18" y="0"/>
                    </a:lnTo>
                    <a:lnTo>
                      <a:pt x="83" y="31"/>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5" name="Freeform 39"/>
              <p:cNvSpPr>
                <a:spLocks/>
              </p:cNvSpPr>
              <p:nvPr/>
            </p:nvSpPr>
            <p:spPr bwMode="auto">
              <a:xfrm>
                <a:off x="9626250" y="3171582"/>
                <a:ext cx="372030" cy="414853"/>
              </a:xfrm>
              <a:custGeom>
                <a:avLst/>
                <a:gdLst>
                  <a:gd name="T0" fmla="*/ 17 w 296"/>
                  <a:gd name="T1" fmla="*/ 0 h 330"/>
                  <a:gd name="T2" fmla="*/ 15 w 296"/>
                  <a:gd name="T3" fmla="*/ 73 h 330"/>
                  <a:gd name="T4" fmla="*/ 0 w 296"/>
                  <a:gd name="T5" fmla="*/ 90 h 330"/>
                  <a:gd name="T6" fmla="*/ 84 w 296"/>
                  <a:gd name="T7" fmla="*/ 125 h 330"/>
                  <a:gd name="T8" fmla="*/ 90 w 296"/>
                  <a:gd name="T9" fmla="*/ 129 h 330"/>
                  <a:gd name="T10" fmla="*/ 109 w 296"/>
                  <a:gd name="T11" fmla="*/ 146 h 330"/>
                  <a:gd name="T12" fmla="*/ 101 w 296"/>
                  <a:gd name="T13" fmla="*/ 163 h 330"/>
                  <a:gd name="T14" fmla="*/ 88 w 296"/>
                  <a:gd name="T15" fmla="*/ 155 h 330"/>
                  <a:gd name="T16" fmla="*/ 61 w 296"/>
                  <a:gd name="T17" fmla="*/ 161 h 330"/>
                  <a:gd name="T18" fmla="*/ 67 w 296"/>
                  <a:gd name="T19" fmla="*/ 189 h 330"/>
                  <a:gd name="T20" fmla="*/ 89 w 296"/>
                  <a:gd name="T21" fmla="*/ 203 h 330"/>
                  <a:gd name="T22" fmla="*/ 122 w 296"/>
                  <a:gd name="T23" fmla="*/ 223 h 330"/>
                  <a:gd name="T24" fmla="*/ 132 w 296"/>
                  <a:gd name="T25" fmla="*/ 291 h 330"/>
                  <a:gd name="T26" fmla="*/ 201 w 296"/>
                  <a:gd name="T27" fmla="*/ 330 h 330"/>
                  <a:gd name="T28" fmla="*/ 248 w 296"/>
                  <a:gd name="T29" fmla="*/ 205 h 330"/>
                  <a:gd name="T30" fmla="*/ 282 w 296"/>
                  <a:gd name="T31" fmla="*/ 176 h 330"/>
                  <a:gd name="T32" fmla="*/ 296 w 296"/>
                  <a:gd name="T33" fmla="*/ 153 h 330"/>
                  <a:gd name="T34" fmla="*/ 208 w 296"/>
                  <a:gd name="T35" fmla="*/ 89 h 330"/>
                  <a:gd name="T36" fmla="*/ 223 w 296"/>
                  <a:gd name="T37" fmla="*/ 64 h 330"/>
                  <a:gd name="T38" fmla="*/ 17 w 296"/>
                  <a:gd name="T39"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6" h="330">
                    <a:moveTo>
                      <a:pt x="17" y="0"/>
                    </a:moveTo>
                    <a:cubicBezTo>
                      <a:pt x="30" y="20"/>
                      <a:pt x="30" y="48"/>
                      <a:pt x="15" y="73"/>
                    </a:cubicBezTo>
                    <a:cubicBezTo>
                      <a:pt x="10" y="79"/>
                      <a:pt x="6" y="85"/>
                      <a:pt x="0" y="90"/>
                    </a:cubicBezTo>
                    <a:cubicBezTo>
                      <a:pt x="27" y="95"/>
                      <a:pt x="56" y="107"/>
                      <a:pt x="84" y="125"/>
                    </a:cubicBezTo>
                    <a:cubicBezTo>
                      <a:pt x="86" y="126"/>
                      <a:pt x="88" y="127"/>
                      <a:pt x="90" y="129"/>
                    </a:cubicBezTo>
                    <a:cubicBezTo>
                      <a:pt x="101" y="139"/>
                      <a:pt x="109" y="146"/>
                      <a:pt x="109" y="146"/>
                    </a:cubicBezTo>
                    <a:cubicBezTo>
                      <a:pt x="106" y="152"/>
                      <a:pt x="104" y="158"/>
                      <a:pt x="101" y="163"/>
                    </a:cubicBezTo>
                    <a:cubicBezTo>
                      <a:pt x="96" y="160"/>
                      <a:pt x="91" y="156"/>
                      <a:pt x="88" y="155"/>
                    </a:cubicBezTo>
                    <a:cubicBezTo>
                      <a:pt x="79" y="149"/>
                      <a:pt x="67" y="152"/>
                      <a:pt x="61" y="161"/>
                    </a:cubicBezTo>
                    <a:cubicBezTo>
                      <a:pt x="55" y="171"/>
                      <a:pt x="58" y="183"/>
                      <a:pt x="67" y="189"/>
                    </a:cubicBezTo>
                    <a:cubicBezTo>
                      <a:pt x="71" y="191"/>
                      <a:pt x="85" y="200"/>
                      <a:pt x="89" y="203"/>
                    </a:cubicBezTo>
                    <a:cubicBezTo>
                      <a:pt x="90" y="203"/>
                      <a:pt x="122" y="223"/>
                      <a:pt x="122" y="223"/>
                    </a:cubicBezTo>
                    <a:cubicBezTo>
                      <a:pt x="122" y="239"/>
                      <a:pt x="132" y="291"/>
                      <a:pt x="132" y="291"/>
                    </a:cubicBezTo>
                    <a:cubicBezTo>
                      <a:pt x="201" y="330"/>
                      <a:pt x="201" y="330"/>
                      <a:pt x="201" y="330"/>
                    </a:cubicBezTo>
                    <a:cubicBezTo>
                      <a:pt x="248" y="205"/>
                      <a:pt x="248" y="205"/>
                      <a:pt x="248" y="205"/>
                    </a:cubicBezTo>
                    <a:cubicBezTo>
                      <a:pt x="260" y="195"/>
                      <a:pt x="273" y="191"/>
                      <a:pt x="282" y="176"/>
                    </a:cubicBezTo>
                    <a:cubicBezTo>
                      <a:pt x="287" y="168"/>
                      <a:pt x="293" y="162"/>
                      <a:pt x="296" y="153"/>
                    </a:cubicBezTo>
                    <a:cubicBezTo>
                      <a:pt x="208" y="89"/>
                      <a:pt x="208" y="89"/>
                      <a:pt x="208" y="89"/>
                    </a:cubicBezTo>
                    <a:cubicBezTo>
                      <a:pt x="223" y="64"/>
                      <a:pt x="223" y="64"/>
                      <a:pt x="223" y="64"/>
                    </a:cubicBezTo>
                    <a:lnTo>
                      <a:pt x="17"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6" name="Freeform 40"/>
              <p:cNvSpPr>
                <a:spLocks/>
              </p:cNvSpPr>
              <p:nvPr/>
            </p:nvSpPr>
            <p:spPr bwMode="auto">
              <a:xfrm>
                <a:off x="9778809" y="3259906"/>
                <a:ext cx="18735" cy="18735"/>
              </a:xfrm>
              <a:custGeom>
                <a:avLst/>
                <a:gdLst>
                  <a:gd name="T0" fmla="*/ 11 w 15"/>
                  <a:gd name="T1" fmla="*/ 2 h 16"/>
                  <a:gd name="T2" fmla="*/ 13 w 15"/>
                  <a:gd name="T3" fmla="*/ 12 h 16"/>
                  <a:gd name="T4" fmla="*/ 4 w 15"/>
                  <a:gd name="T5" fmla="*/ 14 h 16"/>
                  <a:gd name="T6" fmla="*/ 2 w 15"/>
                  <a:gd name="T7" fmla="*/ 5 h 16"/>
                  <a:gd name="T8" fmla="*/ 11 w 15"/>
                  <a:gd name="T9" fmla="*/ 2 h 16"/>
                </a:gdLst>
                <a:ahLst/>
                <a:cxnLst>
                  <a:cxn ang="0">
                    <a:pos x="T0" y="T1"/>
                  </a:cxn>
                  <a:cxn ang="0">
                    <a:pos x="T2" y="T3"/>
                  </a:cxn>
                  <a:cxn ang="0">
                    <a:pos x="T4" y="T5"/>
                  </a:cxn>
                  <a:cxn ang="0">
                    <a:pos x="T6" y="T7"/>
                  </a:cxn>
                  <a:cxn ang="0">
                    <a:pos x="T8" y="T9"/>
                  </a:cxn>
                </a:cxnLst>
                <a:rect l="0" t="0" r="r" b="b"/>
                <a:pathLst>
                  <a:path w="15" h="16">
                    <a:moveTo>
                      <a:pt x="11" y="2"/>
                    </a:moveTo>
                    <a:cubicBezTo>
                      <a:pt x="14" y="4"/>
                      <a:pt x="15" y="9"/>
                      <a:pt x="13" y="12"/>
                    </a:cubicBezTo>
                    <a:cubicBezTo>
                      <a:pt x="11" y="15"/>
                      <a:pt x="7" y="16"/>
                      <a:pt x="4" y="14"/>
                    </a:cubicBezTo>
                    <a:cubicBezTo>
                      <a:pt x="1" y="12"/>
                      <a:pt x="0" y="8"/>
                      <a:pt x="2" y="5"/>
                    </a:cubicBezTo>
                    <a:cubicBezTo>
                      <a:pt x="4" y="1"/>
                      <a:pt x="8" y="0"/>
                      <a:pt x="11" y="2"/>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7" name="Freeform 41"/>
              <p:cNvSpPr>
                <a:spLocks/>
              </p:cNvSpPr>
              <p:nvPr/>
            </p:nvSpPr>
            <p:spPr bwMode="auto">
              <a:xfrm>
                <a:off x="9816280" y="3356259"/>
                <a:ext cx="179324" cy="230177"/>
              </a:xfrm>
              <a:custGeom>
                <a:avLst/>
                <a:gdLst>
                  <a:gd name="T0" fmla="*/ 130 w 142"/>
                  <a:gd name="T1" fmla="*/ 0 h 184"/>
                  <a:gd name="T2" fmla="*/ 46 w 142"/>
                  <a:gd name="T3" fmla="*/ 69 h 184"/>
                  <a:gd name="T4" fmla="*/ 0 w 142"/>
                  <a:gd name="T5" fmla="*/ 59 h 184"/>
                  <a:gd name="T6" fmla="*/ 26 w 142"/>
                  <a:gd name="T7" fmla="*/ 171 h 184"/>
                  <a:gd name="T8" fmla="*/ 50 w 142"/>
                  <a:gd name="T9" fmla="*/ 184 h 184"/>
                  <a:gd name="T10" fmla="*/ 103 w 142"/>
                  <a:gd name="T11" fmla="*/ 137 h 184"/>
                  <a:gd name="T12" fmla="*/ 99 w 142"/>
                  <a:gd name="T13" fmla="*/ 75 h 184"/>
                  <a:gd name="T14" fmla="*/ 128 w 142"/>
                  <a:gd name="T15" fmla="*/ 38 h 184"/>
                  <a:gd name="T16" fmla="*/ 129 w 142"/>
                  <a:gd name="T17" fmla="*/ 33 h 184"/>
                  <a:gd name="T18" fmla="*/ 132 w 142"/>
                  <a:gd name="T19" fmla="*/ 31 h 184"/>
                  <a:gd name="T20" fmla="*/ 142 w 142"/>
                  <a:gd name="T21" fmla="*/ 7 h 184"/>
                  <a:gd name="T22" fmla="*/ 130 w 142"/>
                  <a:gd name="T2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2" h="184">
                    <a:moveTo>
                      <a:pt x="130" y="0"/>
                    </a:moveTo>
                    <a:cubicBezTo>
                      <a:pt x="46" y="69"/>
                      <a:pt x="46" y="69"/>
                      <a:pt x="46" y="69"/>
                    </a:cubicBezTo>
                    <a:cubicBezTo>
                      <a:pt x="0" y="59"/>
                      <a:pt x="0" y="59"/>
                      <a:pt x="0" y="59"/>
                    </a:cubicBezTo>
                    <a:cubicBezTo>
                      <a:pt x="26" y="171"/>
                      <a:pt x="26" y="171"/>
                      <a:pt x="26" y="171"/>
                    </a:cubicBezTo>
                    <a:cubicBezTo>
                      <a:pt x="50" y="184"/>
                      <a:pt x="50" y="184"/>
                      <a:pt x="50" y="184"/>
                    </a:cubicBezTo>
                    <a:cubicBezTo>
                      <a:pt x="103" y="137"/>
                      <a:pt x="103" y="137"/>
                      <a:pt x="103" y="137"/>
                    </a:cubicBezTo>
                    <a:cubicBezTo>
                      <a:pt x="99" y="75"/>
                      <a:pt x="99" y="75"/>
                      <a:pt x="99" y="75"/>
                    </a:cubicBezTo>
                    <a:cubicBezTo>
                      <a:pt x="110" y="64"/>
                      <a:pt x="120" y="52"/>
                      <a:pt x="128" y="38"/>
                    </a:cubicBezTo>
                    <a:cubicBezTo>
                      <a:pt x="128" y="36"/>
                      <a:pt x="128" y="35"/>
                      <a:pt x="129" y="33"/>
                    </a:cubicBezTo>
                    <a:cubicBezTo>
                      <a:pt x="130" y="32"/>
                      <a:pt x="131" y="32"/>
                      <a:pt x="132" y="31"/>
                    </a:cubicBezTo>
                    <a:cubicBezTo>
                      <a:pt x="136" y="23"/>
                      <a:pt x="139" y="15"/>
                      <a:pt x="142" y="7"/>
                    </a:cubicBezTo>
                    <a:lnTo>
                      <a:pt x="13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pic>
        <p:nvPicPr>
          <p:cNvPr id="10" name="Picture 9"/>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10231870" y="6072723"/>
            <a:ext cx="1771650" cy="885825"/>
          </a:xfrm>
          <a:prstGeom prst="rect">
            <a:avLst/>
          </a:prstGeom>
        </p:spPr>
      </p:pic>
    </p:spTree>
    <p:extLst>
      <p:ext uri="{BB962C8B-B14F-4D97-AF65-F5344CB8AC3E}">
        <p14:creationId xmlns:p14="http://schemas.microsoft.com/office/powerpoint/2010/main" val="304159650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72C6"/>
                </a:solidFill>
              </a:defRPr>
            </a:lvl1pPr>
          </a:lstStyle>
          <a:p>
            <a:r>
              <a:rPr lang="en-US"/>
              <a:t>Click to edit Master title style</a:t>
            </a:r>
          </a:p>
        </p:txBody>
      </p:sp>
      <p:pic>
        <p:nvPicPr>
          <p:cNvPr id="5" name="Picture 4"/>
          <p:cNvPicPr>
            <a:picLocks noChangeAspect="1"/>
          </p:cNvPicPr>
          <p:nvPr/>
        </p:nvPicPr>
        <p:blipFill>
          <a:blip r:embed="rId2"/>
          <a:stretch>
            <a:fillRect/>
          </a:stretch>
        </p:blipFill>
        <p:spPr>
          <a:xfrm>
            <a:off x="4610703" y="5782138"/>
            <a:ext cx="7056143" cy="1075862"/>
          </a:xfrm>
          <a:prstGeom prst="rect">
            <a:avLst/>
          </a:prstGeom>
        </p:spPr>
      </p:pic>
    </p:spTree>
    <p:extLst>
      <p:ext uri="{BB962C8B-B14F-4D97-AF65-F5344CB8AC3E}">
        <p14:creationId xmlns:p14="http://schemas.microsoft.com/office/powerpoint/2010/main" val="1807714425"/>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and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0078D7"/>
                </a:solidFill>
              </a:defRPr>
            </a:lvl1pPr>
          </a:lstStyle>
          <a:p>
            <a:r>
              <a:rPr lang="en-US"/>
              <a:t>Click to edit Master title style</a:t>
            </a:r>
            <a:endParaRPr lang="en-US" dirty="0"/>
          </a:p>
        </p:txBody>
      </p:sp>
      <p:sp>
        <p:nvSpPr>
          <p:cNvPr id="6" name="Text Placeholder 5"/>
          <p:cNvSpPr>
            <a:spLocks noGrp="1"/>
          </p:cNvSpPr>
          <p:nvPr>
            <p:ph type="body" sz="quarter" idx="10"/>
          </p:nvPr>
        </p:nvSpPr>
        <p:spPr>
          <a:xfrm>
            <a:off x="358570" y="1344828"/>
            <a:ext cx="11474238" cy="2003747"/>
          </a:xfrm>
        </p:spPr>
        <p:txBody>
          <a:bodyPr>
            <a:spAutoFit/>
          </a:bodyPr>
          <a:lstStyle>
            <a:lvl1pPr marL="0" indent="0">
              <a:spcBef>
                <a:spcPts val="588"/>
              </a:spcBef>
              <a:buNone/>
              <a:defRPr sz="2745" spc="-29" baseline="0">
                <a:solidFill>
                  <a:srgbClr val="0072C6"/>
                </a:solidFill>
                <a:latin typeface="+mj-lt"/>
              </a:defRPr>
            </a:lvl1pPr>
            <a:lvl2pPr marL="0" indent="0">
              <a:spcBef>
                <a:spcPts val="588"/>
              </a:spcBef>
              <a:buFontTx/>
              <a:buNone/>
              <a:defRPr sz="1961"/>
            </a:lvl2pPr>
            <a:lvl3pPr marL="224097" indent="0">
              <a:spcBef>
                <a:spcPts val="588"/>
              </a:spcBef>
              <a:buNone/>
              <a:defRPr/>
            </a:lvl3pPr>
            <a:lvl4pPr marL="448193" indent="0">
              <a:spcBef>
                <a:spcPts val="588"/>
              </a:spcBef>
              <a:buNone/>
              <a:defRPr/>
            </a:lvl4pPr>
            <a:lvl5pPr marL="672290" indent="0">
              <a:spcBef>
                <a:spcPts val="588"/>
              </a:spcBef>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30761071"/>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and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358570" y="1344828"/>
            <a:ext cx="11474238" cy="2003747"/>
          </a:xfrm>
        </p:spPr>
        <p:txBody>
          <a:bodyPr>
            <a:spAutoFit/>
          </a:bodyPr>
          <a:lstStyle>
            <a:lvl1pPr marL="0" indent="0">
              <a:spcBef>
                <a:spcPts val="588"/>
              </a:spcBef>
              <a:buNone/>
              <a:defRPr sz="2745" spc="-29" baseline="0">
                <a:solidFill>
                  <a:srgbClr val="0072C6"/>
                </a:solidFill>
                <a:latin typeface="+mj-lt"/>
              </a:defRPr>
            </a:lvl1pPr>
            <a:lvl2pPr marL="224097" indent="-224097">
              <a:spcBef>
                <a:spcPts val="588"/>
              </a:spcBef>
              <a:buFont typeface="Arial" charset="0"/>
              <a:buChar char="•"/>
              <a:defRPr sz="1961"/>
            </a:lvl2pPr>
            <a:lvl3pPr marL="448193" indent="-224097">
              <a:spcBef>
                <a:spcPts val="588"/>
              </a:spcBef>
              <a:buFont typeface="Arial" charset="0"/>
              <a:buChar char="•"/>
              <a:defRPr/>
            </a:lvl3pPr>
            <a:lvl4pPr marL="672290" indent="-224097">
              <a:spcBef>
                <a:spcPts val="588"/>
              </a:spcBef>
              <a:buFont typeface="Arial" charset="0"/>
              <a:buChar char="•"/>
              <a:defRPr/>
            </a:lvl4pPr>
            <a:lvl5pPr marL="896386" indent="-224097">
              <a:spcBef>
                <a:spcPts val="588"/>
              </a:spcBef>
              <a:buFont typeface="Arial" charset="0"/>
              <a:buChar cha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86941037"/>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58570" y="1255173"/>
            <a:ext cx="11474238" cy="1840792"/>
          </a:xfrm>
        </p:spPr>
        <p:txBody>
          <a:bodyPr>
            <a:spAutoFit/>
          </a:bodyPr>
          <a:lstStyle>
            <a:lvl1pPr>
              <a:spcBef>
                <a:spcPts val="588"/>
              </a:spcBef>
              <a:defRPr sz="1961"/>
            </a:lvl1pPr>
            <a:lvl2pPr>
              <a:spcBef>
                <a:spcPts val="588"/>
              </a:spcBef>
              <a:defRPr sz="1961"/>
            </a:lvl2pPr>
            <a:lvl3pPr>
              <a:spcBef>
                <a:spcPts val="588"/>
              </a:spcBef>
              <a:defRPr sz="1961"/>
            </a:lvl3pPr>
            <a:lvl4pPr>
              <a:spcBef>
                <a:spcPts val="588"/>
              </a:spcBef>
              <a:defRPr sz="1961"/>
            </a:lvl4pPr>
            <a:lvl5pPr>
              <a:spcBef>
                <a:spcPts val="588"/>
              </a:spcBef>
              <a:defRPr sz="1961"/>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683943193"/>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wo column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358569" y="1344828"/>
            <a:ext cx="5557834" cy="2003747"/>
          </a:xfrm>
        </p:spPr>
        <p:txBody>
          <a:bodyPr wrap="square">
            <a:spAutoFit/>
          </a:bodyPr>
          <a:lstStyle>
            <a:lvl1pPr marL="0" indent="0">
              <a:spcBef>
                <a:spcPts val="588"/>
              </a:spcBef>
              <a:buClr>
                <a:schemeClr val="tx1"/>
              </a:buClr>
              <a:buFont typeface="Wingdings" pitchFamily="2" charset="2"/>
              <a:buNone/>
              <a:defRPr sz="2745" spc="-29" baseline="0">
                <a:solidFill>
                  <a:srgbClr val="0072C6"/>
                </a:solidFill>
                <a:latin typeface="+mj-lt"/>
              </a:defRPr>
            </a:lvl1pPr>
            <a:lvl2pPr marL="0" indent="0">
              <a:spcBef>
                <a:spcPts val="588"/>
              </a:spcBef>
              <a:buNone/>
              <a:defRPr sz="1961"/>
            </a:lvl2pPr>
            <a:lvl3pPr marL="227209" indent="0">
              <a:spcBef>
                <a:spcPts val="588"/>
              </a:spcBef>
              <a:buNone/>
              <a:tabLst/>
              <a:defRPr sz="1961"/>
            </a:lvl3pPr>
            <a:lvl4pPr marL="451306" indent="0">
              <a:spcBef>
                <a:spcPts val="588"/>
              </a:spcBef>
              <a:buNone/>
              <a:defRPr/>
            </a:lvl4pPr>
            <a:lvl5pPr marL="672290" indent="0">
              <a:spcBef>
                <a:spcPts val="588"/>
              </a:spcBef>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274974" y="1344828"/>
            <a:ext cx="5557834" cy="2003747"/>
          </a:xfrm>
        </p:spPr>
        <p:txBody>
          <a:bodyPr wrap="square">
            <a:spAutoFit/>
          </a:bodyPr>
          <a:lstStyle>
            <a:lvl1pPr marL="0" indent="0">
              <a:spcBef>
                <a:spcPts val="588"/>
              </a:spcBef>
              <a:buClr>
                <a:schemeClr val="tx1"/>
              </a:buClr>
              <a:buFont typeface="Wingdings" pitchFamily="2" charset="2"/>
              <a:buNone/>
              <a:defRPr sz="2745" spc="-29" baseline="0">
                <a:solidFill>
                  <a:srgbClr val="0072C6"/>
                </a:solidFill>
                <a:latin typeface="+mj-lt"/>
              </a:defRPr>
            </a:lvl1pPr>
            <a:lvl2pPr marL="0" indent="0">
              <a:spcBef>
                <a:spcPts val="588"/>
              </a:spcBef>
              <a:buNone/>
              <a:defRPr sz="1961"/>
            </a:lvl2pPr>
            <a:lvl3pPr marL="227209" indent="0">
              <a:spcBef>
                <a:spcPts val="588"/>
              </a:spcBef>
              <a:buNone/>
              <a:tabLst/>
              <a:defRPr sz="1961"/>
            </a:lvl3pPr>
            <a:lvl4pPr marL="451306" indent="0">
              <a:spcBef>
                <a:spcPts val="588"/>
              </a:spcBef>
              <a:buNone/>
              <a:defRPr/>
            </a:lvl4pPr>
            <a:lvl5pPr marL="672290" indent="0">
              <a:spcBef>
                <a:spcPts val="588"/>
              </a:spcBef>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47301426"/>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358570" y="1344828"/>
            <a:ext cx="5557834" cy="2003747"/>
          </a:xfrm>
        </p:spPr>
        <p:txBody>
          <a:bodyPr wrap="square">
            <a:spAutoFit/>
          </a:bodyPr>
          <a:lstStyle>
            <a:lvl1pPr marL="0" indent="0">
              <a:spcBef>
                <a:spcPts val="588"/>
              </a:spcBef>
              <a:buClr>
                <a:schemeClr val="tx2"/>
              </a:buClr>
              <a:buFont typeface="Arial" pitchFamily="34" charset="0"/>
              <a:buNone/>
              <a:defRPr sz="2745" spc="-29" baseline="0">
                <a:solidFill>
                  <a:srgbClr val="0072C6"/>
                </a:solidFill>
                <a:latin typeface="+mj-lt"/>
              </a:defRPr>
            </a:lvl1pPr>
            <a:lvl2pPr marL="224097" indent="-224097">
              <a:spcBef>
                <a:spcPts val="588"/>
              </a:spcBef>
              <a:defRPr sz="1961"/>
            </a:lvl2pPr>
            <a:lvl3pPr marL="448193" indent="-224097">
              <a:spcBef>
                <a:spcPts val="588"/>
              </a:spcBef>
              <a:tabLst/>
              <a:defRPr sz="1961"/>
            </a:lvl3pPr>
            <a:lvl4pPr marL="672290" indent="-224097">
              <a:spcBef>
                <a:spcPts val="588"/>
              </a:spcBef>
              <a:defRPr sz="1961"/>
            </a:lvl4pPr>
            <a:lvl5pPr marL="896386" indent="-224097">
              <a:spcBef>
                <a:spcPts val="588"/>
              </a:spcBef>
              <a:tabLst/>
              <a:defRPr sz="1961"/>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274974" y="1344828"/>
            <a:ext cx="5557834" cy="2003747"/>
          </a:xfrm>
        </p:spPr>
        <p:txBody>
          <a:bodyPr wrap="square">
            <a:spAutoFit/>
          </a:bodyPr>
          <a:lstStyle>
            <a:lvl1pPr marL="0" indent="0">
              <a:spcBef>
                <a:spcPts val="588"/>
              </a:spcBef>
              <a:buClr>
                <a:schemeClr val="tx2"/>
              </a:buClr>
              <a:buFont typeface="Arial" pitchFamily="34" charset="0"/>
              <a:buNone/>
              <a:defRPr sz="2745" spc="-29" baseline="0">
                <a:solidFill>
                  <a:srgbClr val="0072C6"/>
                </a:solidFill>
                <a:latin typeface="+mj-lt"/>
              </a:defRPr>
            </a:lvl1pPr>
            <a:lvl2pPr marL="224097" indent="-224097">
              <a:spcBef>
                <a:spcPts val="588"/>
              </a:spcBef>
              <a:defRPr sz="1961"/>
            </a:lvl2pPr>
            <a:lvl3pPr marL="448193" indent="-224097">
              <a:spcBef>
                <a:spcPts val="588"/>
              </a:spcBef>
              <a:tabLst/>
              <a:defRPr sz="1961"/>
            </a:lvl3pPr>
            <a:lvl4pPr marL="672290" indent="-224097">
              <a:spcBef>
                <a:spcPts val="588"/>
              </a:spcBef>
              <a:defRPr sz="1961"/>
            </a:lvl4pPr>
            <a:lvl5pPr marL="896386" indent="-224097">
              <a:spcBef>
                <a:spcPts val="588"/>
              </a:spcBef>
              <a:tabLst/>
              <a:defRPr sz="1961"/>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27097434"/>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tags" Target="../tags/tag5.xml"/><Relationship Id="rId42" Type="http://schemas.openxmlformats.org/officeDocument/2006/relationships/tags" Target="../tags/tag13.xml"/><Relationship Id="rId47" Type="http://schemas.openxmlformats.org/officeDocument/2006/relationships/tags" Target="../tags/tag18.xml"/><Relationship Id="rId50" Type="http://schemas.openxmlformats.org/officeDocument/2006/relationships/tags" Target="../tags/tag21.xml"/><Relationship Id="rId55" Type="http://schemas.openxmlformats.org/officeDocument/2006/relationships/tags" Target="../tags/tag26.xml"/><Relationship Id="rId63" Type="http://schemas.openxmlformats.org/officeDocument/2006/relationships/tags" Target="../tags/tag34.xml"/><Relationship Id="rId68" Type="http://schemas.openxmlformats.org/officeDocument/2006/relationships/tags" Target="../tags/tag39.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theme" Target="../theme/theme1.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ags" Target="../tags/tag3.xml"/><Relationship Id="rId37" Type="http://schemas.openxmlformats.org/officeDocument/2006/relationships/tags" Target="../tags/tag8.xml"/><Relationship Id="rId40" Type="http://schemas.openxmlformats.org/officeDocument/2006/relationships/tags" Target="../tags/tag11.xml"/><Relationship Id="rId45" Type="http://schemas.openxmlformats.org/officeDocument/2006/relationships/tags" Target="../tags/tag16.xml"/><Relationship Id="rId53" Type="http://schemas.openxmlformats.org/officeDocument/2006/relationships/tags" Target="../tags/tag24.xml"/><Relationship Id="rId58" Type="http://schemas.openxmlformats.org/officeDocument/2006/relationships/tags" Target="../tags/tag29.xml"/><Relationship Id="rId66" Type="http://schemas.openxmlformats.org/officeDocument/2006/relationships/tags" Target="../tags/tag37.xml"/><Relationship Id="rId5" Type="http://schemas.openxmlformats.org/officeDocument/2006/relationships/slideLayout" Target="../slideLayouts/slideLayout5.xml"/><Relationship Id="rId61" Type="http://schemas.openxmlformats.org/officeDocument/2006/relationships/tags" Target="../tags/tag3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ags" Target="../tags/tag1.xml"/><Relationship Id="rId35" Type="http://schemas.openxmlformats.org/officeDocument/2006/relationships/tags" Target="../tags/tag6.xml"/><Relationship Id="rId43" Type="http://schemas.openxmlformats.org/officeDocument/2006/relationships/tags" Target="../tags/tag14.xml"/><Relationship Id="rId48" Type="http://schemas.openxmlformats.org/officeDocument/2006/relationships/tags" Target="../tags/tag19.xml"/><Relationship Id="rId56" Type="http://schemas.openxmlformats.org/officeDocument/2006/relationships/tags" Target="../tags/tag27.xml"/><Relationship Id="rId64" Type="http://schemas.openxmlformats.org/officeDocument/2006/relationships/tags" Target="../tags/tag35.xml"/><Relationship Id="rId8" Type="http://schemas.openxmlformats.org/officeDocument/2006/relationships/slideLayout" Target="../slideLayouts/slideLayout8.xml"/><Relationship Id="rId51" Type="http://schemas.openxmlformats.org/officeDocument/2006/relationships/tags" Target="../tags/tag22.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ags" Target="../tags/tag4.xml"/><Relationship Id="rId38" Type="http://schemas.openxmlformats.org/officeDocument/2006/relationships/tags" Target="../tags/tag9.xml"/><Relationship Id="rId46" Type="http://schemas.openxmlformats.org/officeDocument/2006/relationships/tags" Target="../tags/tag17.xml"/><Relationship Id="rId59" Type="http://schemas.openxmlformats.org/officeDocument/2006/relationships/tags" Target="../tags/tag30.xml"/><Relationship Id="rId67" Type="http://schemas.openxmlformats.org/officeDocument/2006/relationships/tags" Target="../tags/tag38.xml"/><Relationship Id="rId20" Type="http://schemas.openxmlformats.org/officeDocument/2006/relationships/slideLayout" Target="../slideLayouts/slideLayout20.xml"/><Relationship Id="rId41" Type="http://schemas.openxmlformats.org/officeDocument/2006/relationships/tags" Target="../tags/tag12.xml"/><Relationship Id="rId54" Type="http://schemas.openxmlformats.org/officeDocument/2006/relationships/tags" Target="../tags/tag25.xml"/><Relationship Id="rId62" Type="http://schemas.openxmlformats.org/officeDocument/2006/relationships/tags" Target="../tags/tag33.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tags" Target="../tags/tag7.xml"/><Relationship Id="rId49" Type="http://schemas.openxmlformats.org/officeDocument/2006/relationships/tags" Target="../tags/tag20.xml"/><Relationship Id="rId57" Type="http://schemas.openxmlformats.org/officeDocument/2006/relationships/tags" Target="../tags/tag28.xml"/><Relationship Id="rId10" Type="http://schemas.openxmlformats.org/officeDocument/2006/relationships/slideLayout" Target="../slideLayouts/slideLayout10.xml"/><Relationship Id="rId31" Type="http://schemas.openxmlformats.org/officeDocument/2006/relationships/tags" Target="../tags/tag2.xml"/><Relationship Id="rId44" Type="http://schemas.openxmlformats.org/officeDocument/2006/relationships/tags" Target="../tags/tag15.xml"/><Relationship Id="rId52" Type="http://schemas.openxmlformats.org/officeDocument/2006/relationships/tags" Target="../tags/tag23.xml"/><Relationship Id="rId60" Type="http://schemas.openxmlformats.org/officeDocument/2006/relationships/tags" Target="../tags/tag31.xml"/><Relationship Id="rId65" Type="http://schemas.openxmlformats.org/officeDocument/2006/relationships/tags" Target="../tags/tag36.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tags" Target="../tags/tag1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58570" y="358621"/>
            <a:ext cx="11474238" cy="896552"/>
          </a:xfrm>
          <a:prstGeom prst="rect">
            <a:avLst/>
          </a:prstGeom>
        </p:spPr>
        <p:txBody>
          <a:bodyPr vert="horz" wrap="square" lIns="91440" tIns="91440" rIns="91440"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358570" y="1255173"/>
            <a:ext cx="11474238" cy="1793104"/>
          </a:xfrm>
          <a:prstGeom prst="rect">
            <a:avLst/>
          </a:prstGeom>
        </p:spPr>
        <p:txBody>
          <a:bodyPr vert="horz" wrap="square" lIns="91440" tIns="91440" rIns="91440" bIns="9144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5" name="Rectangle 44"/>
          <p:cNvSpPr/>
          <p:nvPr>
            <p:custDataLst>
              <p:tags r:id="rId30"/>
            </p:custDataLst>
          </p:nvPr>
        </p:nvSpPr>
        <p:spPr bwMode="auto">
          <a:xfrm>
            <a:off x="-1648348" y="729"/>
            <a:ext cx="537855" cy="537931"/>
          </a:xfrm>
          <a:prstGeom prst="rect">
            <a:avLst/>
          </a:prstGeom>
          <a:solidFill>
            <a:srgbClr val="4668C5"/>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70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104</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197</a:t>
            </a:r>
          </a:p>
        </p:txBody>
      </p:sp>
      <p:sp>
        <p:nvSpPr>
          <p:cNvPr id="46" name="Rectangle 45"/>
          <p:cNvSpPr/>
          <p:nvPr>
            <p:custDataLst>
              <p:tags r:id="rId31"/>
            </p:custDataLst>
          </p:nvPr>
        </p:nvSpPr>
        <p:spPr bwMode="auto">
          <a:xfrm>
            <a:off x="-1111434" y="729"/>
            <a:ext cx="537855" cy="537931"/>
          </a:xfrm>
          <a:prstGeom prst="rect">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24</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143</a:t>
            </a:r>
          </a:p>
        </p:txBody>
      </p:sp>
      <p:sp>
        <p:nvSpPr>
          <p:cNvPr id="47" name="Rectangle 46"/>
          <p:cNvSpPr/>
          <p:nvPr>
            <p:custDataLst>
              <p:tags r:id="rId32"/>
            </p:custDataLst>
          </p:nvPr>
        </p:nvSpPr>
        <p:spPr bwMode="auto">
          <a:xfrm>
            <a:off x="-565544" y="729"/>
            <a:ext cx="537855" cy="537931"/>
          </a:xfrm>
          <a:prstGeom prst="rect">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32</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80</a:t>
            </a:r>
          </a:p>
          <a:p>
            <a:pPr marL="0" marR="0" lvl="0" indent="0" defTabSz="684798" eaLnBrk="1" fontAlgn="base" latinLnBrk="0" hangingPunct="1">
              <a:lnSpc>
                <a:spcPct val="90000"/>
              </a:lnSpc>
              <a:spcBef>
                <a:spcPct val="0"/>
              </a:spcBef>
              <a:spcAft>
                <a:spcPct val="0"/>
              </a:spcAft>
              <a:buClrTx/>
              <a:buSzTx/>
              <a:buFontTx/>
              <a:buNone/>
              <a:tabLst/>
              <a:defRPr/>
            </a:pPr>
            <a:endPar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48" name="Rectangle 47"/>
          <p:cNvSpPr/>
          <p:nvPr>
            <p:custDataLst>
              <p:tags r:id="rId33"/>
            </p:custDataLst>
          </p:nvPr>
        </p:nvSpPr>
        <p:spPr bwMode="auto">
          <a:xfrm>
            <a:off x="-1648240" y="1082424"/>
            <a:ext cx="537855" cy="537931"/>
          </a:xfrm>
          <a:prstGeom prst="rect">
            <a:avLst/>
          </a:prstGeom>
          <a:solidFill>
            <a:srgbClr val="00D8CC"/>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216</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204</a:t>
            </a:r>
          </a:p>
        </p:txBody>
      </p:sp>
      <p:sp>
        <p:nvSpPr>
          <p:cNvPr id="49" name="Rectangle 48"/>
          <p:cNvSpPr/>
          <p:nvPr>
            <p:custDataLst>
              <p:tags r:id="rId34"/>
            </p:custDataLst>
          </p:nvPr>
        </p:nvSpPr>
        <p:spPr bwMode="auto">
          <a:xfrm>
            <a:off x="-1111552" y="1082424"/>
            <a:ext cx="537855" cy="537931"/>
          </a:xfrm>
          <a:prstGeom prst="rect">
            <a:avLst/>
          </a:prstGeom>
          <a:solidFill>
            <a:srgbClr val="00B294"/>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178</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148</a:t>
            </a:r>
          </a:p>
        </p:txBody>
      </p:sp>
      <p:sp>
        <p:nvSpPr>
          <p:cNvPr id="50" name="Rectangle 49"/>
          <p:cNvSpPr/>
          <p:nvPr>
            <p:custDataLst>
              <p:tags r:id="rId35"/>
            </p:custDataLst>
          </p:nvPr>
        </p:nvSpPr>
        <p:spPr bwMode="auto">
          <a:xfrm>
            <a:off x="-565527" y="1082424"/>
            <a:ext cx="537855" cy="537931"/>
          </a:xfrm>
          <a:prstGeom prst="rect">
            <a:avLst/>
          </a:prstGeom>
          <a:solidFill>
            <a:srgbClr val="008272"/>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130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114</a:t>
            </a:r>
          </a:p>
        </p:txBody>
      </p:sp>
      <p:sp>
        <p:nvSpPr>
          <p:cNvPr id="51" name="Rectangle 50"/>
          <p:cNvSpPr/>
          <p:nvPr>
            <p:custDataLst>
              <p:tags r:id="rId36"/>
            </p:custDataLst>
          </p:nvPr>
        </p:nvSpPr>
        <p:spPr bwMode="auto">
          <a:xfrm>
            <a:off x="-1638304" y="2170893"/>
            <a:ext cx="547463" cy="537931"/>
          </a:xfrm>
          <a:prstGeom prst="rect">
            <a:avLst/>
          </a:prstGeom>
          <a:solidFill>
            <a:srgbClr val="BAD80A"/>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186</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216</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10</a:t>
            </a:r>
          </a:p>
        </p:txBody>
      </p:sp>
      <p:sp>
        <p:nvSpPr>
          <p:cNvPr id="52" name="Rectangle 51"/>
          <p:cNvSpPr/>
          <p:nvPr>
            <p:custDataLst>
              <p:tags r:id="rId37"/>
            </p:custDataLst>
          </p:nvPr>
        </p:nvSpPr>
        <p:spPr bwMode="auto">
          <a:xfrm>
            <a:off x="-1100178" y="2170893"/>
            <a:ext cx="543287" cy="537931"/>
          </a:xfrm>
          <a:prstGeom prst="rect">
            <a:avLst/>
          </a:prstGeom>
          <a:solidFill>
            <a:srgbClr val="7FBA0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127</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186</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0</a:t>
            </a:r>
          </a:p>
        </p:txBody>
      </p:sp>
      <p:sp>
        <p:nvSpPr>
          <p:cNvPr id="53" name="Rectangle 52"/>
          <p:cNvSpPr/>
          <p:nvPr>
            <p:custDataLst>
              <p:tags r:id="rId38"/>
            </p:custDataLst>
          </p:nvPr>
        </p:nvSpPr>
        <p:spPr bwMode="auto">
          <a:xfrm>
            <a:off x="-555589" y="2170893"/>
            <a:ext cx="537855" cy="537931"/>
          </a:xfrm>
          <a:prstGeom prst="rect">
            <a:avLst/>
          </a:prstGeom>
          <a:solidFill>
            <a:srgbClr val="008A0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138</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p:txBody>
      </p:sp>
      <p:sp>
        <p:nvSpPr>
          <p:cNvPr id="54" name="Rectangle 53"/>
          <p:cNvSpPr/>
          <p:nvPr>
            <p:custDataLst>
              <p:tags r:id="rId39"/>
            </p:custDataLst>
          </p:nvPr>
        </p:nvSpPr>
        <p:spPr bwMode="auto">
          <a:xfrm>
            <a:off x="-1658897" y="3245378"/>
            <a:ext cx="556800" cy="537931"/>
          </a:xfrm>
          <a:prstGeom prst="rect">
            <a:avLst/>
          </a:prstGeom>
          <a:solidFill>
            <a:srgbClr val="FFB90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255</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185</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0</a:t>
            </a:r>
          </a:p>
        </p:txBody>
      </p:sp>
      <p:sp>
        <p:nvSpPr>
          <p:cNvPr id="55" name="Rectangle 54"/>
          <p:cNvSpPr/>
          <p:nvPr>
            <p:custDataLst>
              <p:tags r:id="rId40"/>
            </p:custDataLst>
          </p:nvPr>
        </p:nvSpPr>
        <p:spPr bwMode="auto">
          <a:xfrm>
            <a:off x="-1112872" y="3245378"/>
            <a:ext cx="547437" cy="537931"/>
          </a:xfrm>
          <a:prstGeom prst="rect">
            <a:avLst/>
          </a:prstGeom>
          <a:solidFill>
            <a:srgbClr val="FF8C0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255</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140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0</a:t>
            </a:r>
          </a:p>
        </p:txBody>
      </p:sp>
      <p:sp>
        <p:nvSpPr>
          <p:cNvPr id="56" name="Rectangle 55"/>
          <p:cNvSpPr/>
          <p:nvPr>
            <p:custDataLst>
              <p:tags r:id="rId41"/>
            </p:custDataLst>
          </p:nvPr>
        </p:nvSpPr>
        <p:spPr bwMode="auto">
          <a:xfrm>
            <a:off x="-566845" y="3245378"/>
            <a:ext cx="537855" cy="537931"/>
          </a:xfrm>
          <a:prstGeom prst="rect">
            <a:avLst/>
          </a:prstGeom>
          <a:solidFill>
            <a:srgbClr val="DC3C0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220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60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p:txBody>
      </p:sp>
      <p:sp>
        <p:nvSpPr>
          <p:cNvPr id="57" name="Rectangle 56"/>
          <p:cNvSpPr/>
          <p:nvPr>
            <p:custDataLst>
              <p:tags r:id="rId42"/>
            </p:custDataLst>
          </p:nvPr>
        </p:nvSpPr>
        <p:spPr bwMode="auto">
          <a:xfrm>
            <a:off x="-1650802" y="4317108"/>
            <a:ext cx="550857" cy="537931"/>
          </a:xfrm>
          <a:prstGeom prst="rect">
            <a:avLst/>
          </a:prstGeom>
          <a:solidFill>
            <a:srgbClr val="F472D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244</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114</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208</a:t>
            </a:r>
          </a:p>
        </p:txBody>
      </p:sp>
      <p:sp>
        <p:nvSpPr>
          <p:cNvPr id="58" name="Rectangle 57"/>
          <p:cNvSpPr/>
          <p:nvPr>
            <p:custDataLst>
              <p:tags r:id="rId43"/>
            </p:custDataLst>
          </p:nvPr>
        </p:nvSpPr>
        <p:spPr bwMode="auto">
          <a:xfrm>
            <a:off x="-1107996" y="4317108"/>
            <a:ext cx="537855" cy="537931"/>
          </a:xfrm>
          <a:prstGeom prst="rect">
            <a:avLst/>
          </a:prstGeom>
          <a:solidFill>
            <a:srgbClr val="EC008C"/>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236</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140</a:t>
            </a:r>
          </a:p>
        </p:txBody>
      </p:sp>
      <p:sp>
        <p:nvSpPr>
          <p:cNvPr id="59" name="Rectangle 58"/>
          <p:cNvSpPr/>
          <p:nvPr>
            <p:custDataLst>
              <p:tags r:id="rId44"/>
            </p:custDataLst>
          </p:nvPr>
        </p:nvSpPr>
        <p:spPr bwMode="auto">
          <a:xfrm>
            <a:off x="-570022" y="4317108"/>
            <a:ext cx="537855" cy="537931"/>
          </a:xfrm>
          <a:prstGeom prst="rect">
            <a:avLst/>
          </a:prstGeom>
          <a:solidFill>
            <a:srgbClr val="B4009E"/>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180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158</a:t>
            </a:r>
          </a:p>
        </p:txBody>
      </p:sp>
      <p:sp>
        <p:nvSpPr>
          <p:cNvPr id="60" name="Rectangle 59"/>
          <p:cNvSpPr/>
          <p:nvPr>
            <p:custDataLst>
              <p:tags r:id="rId45"/>
            </p:custDataLst>
          </p:nvPr>
        </p:nvSpPr>
        <p:spPr bwMode="auto">
          <a:xfrm>
            <a:off x="-1648240" y="545452"/>
            <a:ext cx="537855" cy="537931"/>
          </a:xfrm>
          <a:prstGeom prst="rect">
            <a:avLst/>
          </a:prstGeom>
          <a:solidFill>
            <a:srgbClr val="6DC2E9"/>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109</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194</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233</a:t>
            </a:r>
          </a:p>
        </p:txBody>
      </p:sp>
      <p:sp>
        <p:nvSpPr>
          <p:cNvPr id="61" name="Rectangle 60"/>
          <p:cNvSpPr/>
          <p:nvPr>
            <p:custDataLst>
              <p:tags r:id="rId46"/>
            </p:custDataLst>
          </p:nvPr>
        </p:nvSpPr>
        <p:spPr bwMode="auto">
          <a:xfrm>
            <a:off x="-1111550" y="545444"/>
            <a:ext cx="546118" cy="537931"/>
          </a:xfrm>
          <a:prstGeom prst="rect">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188</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242</a:t>
            </a:r>
          </a:p>
        </p:txBody>
      </p:sp>
      <p:sp>
        <p:nvSpPr>
          <p:cNvPr id="62" name="Rectangle 61"/>
          <p:cNvSpPr/>
          <p:nvPr>
            <p:custDataLst>
              <p:tags r:id="rId47"/>
            </p:custDataLst>
          </p:nvPr>
        </p:nvSpPr>
        <p:spPr bwMode="auto">
          <a:xfrm>
            <a:off x="-565544" y="545452"/>
            <a:ext cx="537855" cy="537931"/>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114</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198</a:t>
            </a:r>
          </a:p>
        </p:txBody>
      </p:sp>
      <p:sp>
        <p:nvSpPr>
          <p:cNvPr id="63" name="Rectangle 62"/>
          <p:cNvSpPr/>
          <p:nvPr>
            <p:custDataLst>
              <p:tags r:id="rId48"/>
            </p:custDataLst>
          </p:nvPr>
        </p:nvSpPr>
        <p:spPr bwMode="auto">
          <a:xfrm>
            <a:off x="-1648484" y="1627138"/>
            <a:ext cx="537855" cy="537931"/>
          </a:xfrm>
          <a:prstGeom prst="rect">
            <a:avLst/>
          </a:prstGeom>
          <a:solidFill>
            <a:srgbClr val="55D455"/>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85</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212</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85</a:t>
            </a:r>
          </a:p>
        </p:txBody>
      </p:sp>
      <p:sp>
        <p:nvSpPr>
          <p:cNvPr id="64" name="Rectangle 63"/>
          <p:cNvSpPr/>
          <p:nvPr>
            <p:custDataLst>
              <p:tags r:id="rId49"/>
            </p:custDataLst>
          </p:nvPr>
        </p:nvSpPr>
        <p:spPr bwMode="auto">
          <a:xfrm>
            <a:off x="-1110654" y="1627138"/>
            <a:ext cx="537855" cy="537931"/>
          </a:xfrm>
          <a:prstGeom prst="rect">
            <a:avLst/>
          </a:prstGeom>
          <a:solidFill>
            <a:srgbClr val="009E49"/>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158</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73</a:t>
            </a:r>
          </a:p>
        </p:txBody>
      </p:sp>
      <p:sp>
        <p:nvSpPr>
          <p:cNvPr id="65" name="Rectangle 64"/>
          <p:cNvSpPr/>
          <p:nvPr>
            <p:custDataLst>
              <p:tags r:id="rId50"/>
            </p:custDataLst>
          </p:nvPr>
        </p:nvSpPr>
        <p:spPr bwMode="auto">
          <a:xfrm>
            <a:off x="-565544" y="1627138"/>
            <a:ext cx="537855" cy="537931"/>
          </a:xfrm>
          <a:prstGeom prst="rect">
            <a:avLst/>
          </a:prstGeom>
          <a:solidFill>
            <a:srgbClr val="007233"/>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114</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51</a:t>
            </a:r>
          </a:p>
        </p:txBody>
      </p:sp>
      <p:sp>
        <p:nvSpPr>
          <p:cNvPr id="66" name="Rectangle 65"/>
          <p:cNvSpPr/>
          <p:nvPr>
            <p:custDataLst>
              <p:tags r:id="rId51"/>
            </p:custDataLst>
          </p:nvPr>
        </p:nvSpPr>
        <p:spPr bwMode="auto">
          <a:xfrm>
            <a:off x="-1653677" y="2708824"/>
            <a:ext cx="535046" cy="537931"/>
          </a:xfrm>
          <a:prstGeom prst="rect">
            <a:avLst/>
          </a:prstGeom>
          <a:solidFill>
            <a:srgbClr val="FFFC9E"/>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255</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252</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158</a:t>
            </a:r>
          </a:p>
        </p:txBody>
      </p:sp>
      <p:sp>
        <p:nvSpPr>
          <p:cNvPr id="67" name="Rectangle 66"/>
          <p:cNvSpPr/>
          <p:nvPr>
            <p:custDataLst>
              <p:tags r:id="rId52"/>
            </p:custDataLst>
          </p:nvPr>
        </p:nvSpPr>
        <p:spPr bwMode="auto">
          <a:xfrm>
            <a:off x="-1111201" y="2708824"/>
            <a:ext cx="538414" cy="537931"/>
          </a:xfrm>
          <a:prstGeom prst="rect">
            <a:avLst/>
          </a:prstGeom>
          <a:solidFill>
            <a:srgbClr val="FFF10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255</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241</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0</a:t>
            </a:r>
          </a:p>
        </p:txBody>
      </p:sp>
      <p:sp>
        <p:nvSpPr>
          <p:cNvPr id="68" name="Rectangle 67"/>
          <p:cNvSpPr/>
          <p:nvPr>
            <p:custDataLst>
              <p:tags r:id="rId53"/>
            </p:custDataLst>
          </p:nvPr>
        </p:nvSpPr>
        <p:spPr bwMode="auto">
          <a:xfrm>
            <a:off x="-573697" y="2708824"/>
            <a:ext cx="547209" cy="537931"/>
          </a:xfrm>
          <a:prstGeom prst="rect">
            <a:avLst/>
          </a:prstGeom>
          <a:solidFill>
            <a:srgbClr val="FCD116"/>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252</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209</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22</a:t>
            </a:r>
          </a:p>
          <a:p>
            <a:pPr marL="0" marR="0" lvl="0" indent="0" defTabSz="684798" eaLnBrk="1" fontAlgn="base" latinLnBrk="0" hangingPunct="1">
              <a:lnSpc>
                <a:spcPct val="90000"/>
              </a:lnSpc>
              <a:spcBef>
                <a:spcPct val="0"/>
              </a:spcBef>
              <a:spcAft>
                <a:spcPct val="0"/>
              </a:spcAft>
              <a:buClrTx/>
              <a:buSzTx/>
              <a:buFontTx/>
              <a:buNone/>
              <a:tabLst/>
              <a:defRPr/>
            </a:pPr>
            <a:endParaRPr kumimoji="0" lang="en-US" sz="881"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endParaRPr>
          </a:p>
        </p:txBody>
      </p:sp>
      <p:sp>
        <p:nvSpPr>
          <p:cNvPr id="69" name="Rectangle 68"/>
          <p:cNvSpPr/>
          <p:nvPr>
            <p:custDataLst>
              <p:tags r:id="rId54"/>
            </p:custDataLst>
          </p:nvPr>
        </p:nvSpPr>
        <p:spPr bwMode="auto">
          <a:xfrm>
            <a:off x="-1658899" y="3781932"/>
            <a:ext cx="547698" cy="537931"/>
          </a:xfrm>
          <a:prstGeom prst="rect">
            <a:avLst/>
          </a:prstGeom>
          <a:solidFill>
            <a:srgbClr val="DD590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221</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89</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0</a:t>
            </a:r>
          </a:p>
        </p:txBody>
      </p:sp>
      <p:sp>
        <p:nvSpPr>
          <p:cNvPr id="70" name="Rectangle 69"/>
          <p:cNvSpPr/>
          <p:nvPr>
            <p:custDataLst>
              <p:tags r:id="rId55"/>
            </p:custDataLst>
          </p:nvPr>
        </p:nvSpPr>
        <p:spPr bwMode="auto">
          <a:xfrm>
            <a:off x="-1113794" y="3781932"/>
            <a:ext cx="564819" cy="537931"/>
          </a:xfrm>
          <a:prstGeom prst="rect">
            <a:avLst/>
          </a:prstGeom>
          <a:solidFill>
            <a:srgbClr val="E81123"/>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232</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17</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35</a:t>
            </a:r>
          </a:p>
        </p:txBody>
      </p:sp>
      <p:sp>
        <p:nvSpPr>
          <p:cNvPr id="71" name="Rectangle 70"/>
          <p:cNvSpPr/>
          <p:nvPr>
            <p:custDataLst>
              <p:tags r:id="rId56"/>
            </p:custDataLst>
          </p:nvPr>
        </p:nvSpPr>
        <p:spPr bwMode="auto">
          <a:xfrm>
            <a:off x="-567921" y="3781932"/>
            <a:ext cx="535754" cy="537931"/>
          </a:xfrm>
          <a:prstGeom prst="rect">
            <a:avLst/>
          </a:prstGeom>
          <a:solidFill>
            <a:srgbClr val="BA141A"/>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186</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20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26</a:t>
            </a:r>
          </a:p>
        </p:txBody>
      </p:sp>
      <p:sp>
        <p:nvSpPr>
          <p:cNvPr id="72" name="Rectangle 71"/>
          <p:cNvSpPr/>
          <p:nvPr>
            <p:custDataLst>
              <p:tags r:id="rId57"/>
            </p:custDataLst>
          </p:nvPr>
        </p:nvSpPr>
        <p:spPr bwMode="auto">
          <a:xfrm>
            <a:off x="-1650805" y="4860863"/>
            <a:ext cx="550858" cy="537931"/>
          </a:xfrm>
          <a:prstGeom prst="rect">
            <a:avLst/>
          </a:prstGeom>
          <a:solidFill>
            <a:srgbClr val="9B4F96"/>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155</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79</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150</a:t>
            </a:r>
          </a:p>
        </p:txBody>
      </p:sp>
      <p:sp>
        <p:nvSpPr>
          <p:cNvPr id="73" name="Rectangle 72"/>
          <p:cNvSpPr/>
          <p:nvPr>
            <p:custDataLst>
              <p:tags r:id="rId58"/>
            </p:custDataLst>
          </p:nvPr>
        </p:nvSpPr>
        <p:spPr bwMode="auto">
          <a:xfrm>
            <a:off x="-1107526" y="4860863"/>
            <a:ext cx="537855" cy="537931"/>
          </a:xfrm>
          <a:prstGeom prst="rect">
            <a:avLst/>
          </a:prstGeom>
          <a:solidFill>
            <a:srgbClr val="68217A"/>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104</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33</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122</a:t>
            </a:r>
          </a:p>
        </p:txBody>
      </p:sp>
      <p:sp>
        <p:nvSpPr>
          <p:cNvPr id="74" name="Rectangle 73"/>
          <p:cNvSpPr/>
          <p:nvPr>
            <p:custDataLst>
              <p:tags r:id="rId59"/>
            </p:custDataLst>
          </p:nvPr>
        </p:nvSpPr>
        <p:spPr bwMode="auto">
          <a:xfrm>
            <a:off x="-570024" y="4860863"/>
            <a:ext cx="538099" cy="537931"/>
          </a:xfrm>
          <a:prstGeom prst="rect">
            <a:avLst/>
          </a:prstGeom>
          <a:solidFill>
            <a:srgbClr val="442359"/>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68</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35</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89</a:t>
            </a:r>
          </a:p>
        </p:txBody>
      </p:sp>
      <p:sp>
        <p:nvSpPr>
          <p:cNvPr id="75" name="Rectangle 74"/>
          <p:cNvSpPr/>
          <p:nvPr>
            <p:custDataLst>
              <p:tags r:id="rId60"/>
            </p:custDataLst>
          </p:nvPr>
        </p:nvSpPr>
        <p:spPr bwMode="auto">
          <a:xfrm>
            <a:off x="-1107436" y="5396807"/>
            <a:ext cx="537855" cy="537931"/>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210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210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210</a:t>
            </a:r>
          </a:p>
        </p:txBody>
      </p:sp>
      <p:sp>
        <p:nvSpPr>
          <p:cNvPr id="76" name="Rectangle 75"/>
          <p:cNvSpPr/>
          <p:nvPr>
            <p:custDataLst>
              <p:tags r:id="rId61"/>
            </p:custDataLst>
          </p:nvPr>
        </p:nvSpPr>
        <p:spPr bwMode="auto">
          <a:xfrm>
            <a:off x="-569932" y="5396807"/>
            <a:ext cx="538099" cy="537931"/>
          </a:xfrm>
          <a:prstGeom prst="rect">
            <a:avLst/>
          </a:prstGeom>
          <a:solidFill>
            <a:srgbClr val="969696"/>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150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150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150</a:t>
            </a:r>
          </a:p>
        </p:txBody>
      </p:sp>
      <p:sp>
        <p:nvSpPr>
          <p:cNvPr id="77" name="Rectangle 76"/>
          <p:cNvSpPr/>
          <p:nvPr>
            <p:custDataLst>
              <p:tags r:id="rId62"/>
            </p:custDataLst>
          </p:nvPr>
        </p:nvSpPr>
        <p:spPr bwMode="auto">
          <a:xfrm>
            <a:off x="-1119447" y="5934754"/>
            <a:ext cx="549866" cy="537931"/>
          </a:xfrm>
          <a:prstGeom prst="rect">
            <a:avLst/>
          </a:pr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80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80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80</a:t>
            </a:r>
          </a:p>
        </p:txBody>
      </p:sp>
      <p:sp>
        <p:nvSpPr>
          <p:cNvPr id="78" name="Rectangle 77"/>
          <p:cNvSpPr/>
          <p:nvPr>
            <p:custDataLst>
              <p:tags r:id="rId63"/>
            </p:custDataLst>
          </p:nvPr>
        </p:nvSpPr>
        <p:spPr bwMode="auto">
          <a:xfrm>
            <a:off x="-1650804" y="5933210"/>
            <a:ext cx="537200" cy="537931"/>
          </a:xfrm>
          <a:prstGeom prst="rect">
            <a:avLst/>
          </a:prstGeom>
          <a:solidFill>
            <a:srgbClr val="737373"/>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115</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115</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115</a:t>
            </a:r>
          </a:p>
        </p:txBody>
      </p:sp>
      <p:sp>
        <p:nvSpPr>
          <p:cNvPr id="79" name="Rectangle 78"/>
          <p:cNvSpPr/>
          <p:nvPr>
            <p:custDataLst>
              <p:tags r:id="rId64"/>
            </p:custDataLst>
          </p:nvPr>
        </p:nvSpPr>
        <p:spPr bwMode="auto">
          <a:xfrm>
            <a:off x="-573698" y="5934740"/>
            <a:ext cx="548858" cy="537946"/>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p:txBody>
      </p:sp>
      <p:sp>
        <p:nvSpPr>
          <p:cNvPr id="80" name="Rectangle 79"/>
          <p:cNvSpPr/>
          <p:nvPr>
            <p:custDataLst>
              <p:tags r:id="rId65"/>
            </p:custDataLst>
          </p:nvPr>
        </p:nvSpPr>
        <p:spPr bwMode="auto">
          <a:xfrm>
            <a:off x="-1650804" y="5396799"/>
            <a:ext cx="537855" cy="537931"/>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255</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255</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255</a:t>
            </a:r>
          </a:p>
        </p:txBody>
      </p:sp>
      <p:sp>
        <p:nvSpPr>
          <p:cNvPr id="81" name="Rectangle 80"/>
          <p:cNvSpPr/>
          <p:nvPr>
            <p:custDataLst>
              <p:tags r:id="rId66"/>
            </p:custDataLst>
          </p:nvPr>
        </p:nvSpPr>
        <p:spPr bwMode="auto">
          <a:xfrm>
            <a:off x="-1122116" y="6634485"/>
            <a:ext cx="536418" cy="537931"/>
          </a:xfrm>
          <a:prstGeom prst="rect">
            <a:avLst/>
          </a:prstGeom>
          <a:solidFill>
            <a:srgbClr val="333333"/>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51</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51</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51</a:t>
            </a:r>
          </a:p>
        </p:txBody>
      </p:sp>
      <p:sp>
        <p:nvSpPr>
          <p:cNvPr id="82" name="Rectangle 81"/>
          <p:cNvSpPr/>
          <p:nvPr>
            <p:custDataLst>
              <p:tags r:id="rId67"/>
            </p:custDataLst>
          </p:nvPr>
        </p:nvSpPr>
        <p:spPr bwMode="auto">
          <a:xfrm>
            <a:off x="-1662059" y="6634485"/>
            <a:ext cx="529991" cy="537931"/>
          </a:xfrm>
          <a:prstGeom prst="rect">
            <a:avLst/>
          </a:prstGeom>
          <a:solidFill>
            <a:srgbClr val="EEEEEE"/>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238</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238</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238</a:t>
            </a:r>
          </a:p>
        </p:txBody>
      </p:sp>
      <p:sp>
        <p:nvSpPr>
          <p:cNvPr id="83" name="Rectangle 82"/>
          <p:cNvSpPr/>
          <p:nvPr>
            <p:custDataLst>
              <p:tags r:id="rId68"/>
            </p:custDataLst>
          </p:nvPr>
        </p:nvSpPr>
        <p:spPr bwMode="auto">
          <a:xfrm>
            <a:off x="-575999" y="6634472"/>
            <a:ext cx="535512" cy="537946"/>
          </a:xfrm>
          <a:prstGeom prst="rect">
            <a:avLst/>
          </a:prstGeom>
          <a:solidFill>
            <a:srgbClr val="1570A6"/>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21</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112</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166</a:t>
            </a:r>
          </a:p>
        </p:txBody>
      </p:sp>
    </p:spTree>
    <p:extLst>
      <p:ext uri="{BB962C8B-B14F-4D97-AF65-F5344CB8AC3E}">
        <p14:creationId xmlns:p14="http://schemas.microsoft.com/office/powerpoint/2010/main" val="3588571671"/>
      </p:ext>
    </p:extLst>
  </p:cSld>
  <p:clrMap bg1="lt1" tx1="dk1" bg2="lt2" tx2="dk2" accent1="accent1" accent2="accent2" accent3="accent3" accent4="accent4" accent5="accent5" accent6="accent6" hlink="hlink" folHlink="folHlink"/>
  <p:sldLayoutIdLst>
    <p:sldLayoutId id="2147483762" r:id="rId1"/>
    <p:sldLayoutId id="2147483764" r:id="rId2"/>
    <p:sldLayoutId id="2147483766" r:id="rId3"/>
    <p:sldLayoutId id="2147483767" r:id="rId4"/>
    <p:sldLayoutId id="2147483768" r:id="rId5"/>
    <p:sldLayoutId id="2147483769" r:id="rId6"/>
    <p:sldLayoutId id="2147483770" r:id="rId7"/>
    <p:sldLayoutId id="2147483771" r:id="rId8"/>
    <p:sldLayoutId id="2147483772" r:id="rId9"/>
    <p:sldLayoutId id="2147483773" r:id="rId10"/>
    <p:sldLayoutId id="2147483774" r:id="rId11"/>
    <p:sldLayoutId id="2147483775" r:id="rId12"/>
    <p:sldLayoutId id="2147483776" r:id="rId13"/>
    <p:sldLayoutId id="2147483777" r:id="rId14"/>
    <p:sldLayoutId id="2147483778" r:id="rId15"/>
    <p:sldLayoutId id="2147483779" r:id="rId16"/>
    <p:sldLayoutId id="2147483780" r:id="rId17"/>
    <p:sldLayoutId id="2147483781" r:id="rId18"/>
    <p:sldLayoutId id="2147483782" r:id="rId19"/>
    <p:sldLayoutId id="2147483783" r:id="rId20"/>
    <p:sldLayoutId id="2147483784" r:id="rId21"/>
    <p:sldLayoutId id="2147483785" r:id="rId22"/>
    <p:sldLayoutId id="2147483786" r:id="rId23"/>
    <p:sldLayoutId id="2147483787" r:id="rId24"/>
    <p:sldLayoutId id="2147483789" r:id="rId25"/>
    <p:sldLayoutId id="2147483791" r:id="rId26"/>
    <p:sldLayoutId id="2147483792" r:id="rId27"/>
    <p:sldLayoutId id="2147483793" r:id="rId28"/>
  </p:sldLayoutIdLst>
  <p:transition>
    <p:fade/>
  </p:transition>
  <p:txStyles>
    <p:titleStyle>
      <a:lvl1pPr algn="l" defTabSz="914367" rtl="0" eaLnBrk="1" latinLnBrk="0" hangingPunct="1">
        <a:lnSpc>
          <a:spcPct val="90000"/>
        </a:lnSpc>
        <a:spcBef>
          <a:spcPct val="0"/>
        </a:spcBef>
        <a:buNone/>
        <a:defRPr lang="en-US" sz="4705" b="0" kern="1200" cap="none" spc="-69" baseline="0" dirty="0" smtClean="0">
          <a:ln w="3175">
            <a:noFill/>
          </a:ln>
          <a:solidFill>
            <a:srgbClr val="0072C6"/>
          </a:soli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ts val="588"/>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1pPr>
      <a:lvl2pPr marL="448193" marR="0" indent="-224097" algn="l" defTabSz="914367" rtl="0" eaLnBrk="1" fontAlgn="auto" latinLnBrk="0" hangingPunct="1">
        <a:lnSpc>
          <a:spcPct val="90000"/>
        </a:lnSpc>
        <a:spcBef>
          <a:spcPts val="588"/>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ts val="588"/>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ts val="588"/>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ts val="588"/>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8" Type="http://schemas.openxmlformats.org/officeDocument/2006/relationships/image" Target="../media/image11.jpeg"/><Relationship Id="rId13" Type="http://schemas.openxmlformats.org/officeDocument/2006/relationships/image" Target="../media/image16.png"/><Relationship Id="rId3" Type="http://schemas.microsoft.com/office/2007/relationships/hdphoto" Target="../media/hdphoto1.wdp"/><Relationship Id="rId7" Type="http://schemas.openxmlformats.org/officeDocument/2006/relationships/image" Target="../media/image10.jpeg"/><Relationship Id="rId12" Type="http://schemas.openxmlformats.org/officeDocument/2006/relationships/image" Target="../media/image15.png"/><Relationship Id="rId2" Type="http://schemas.openxmlformats.org/officeDocument/2006/relationships/image" Target="../media/image9.png"/><Relationship Id="rId1" Type="http://schemas.openxmlformats.org/officeDocument/2006/relationships/slideLayout" Target="../slideLayouts/slideLayout4.xml"/><Relationship Id="rId6" Type="http://schemas.openxmlformats.org/officeDocument/2006/relationships/hyperlink" Target="http://www.tech-coffee.net/" TargetMode="External"/><Relationship Id="rId11" Type="http://schemas.openxmlformats.org/officeDocument/2006/relationships/image" Target="../media/image14.jpeg"/><Relationship Id="rId5" Type="http://schemas.openxmlformats.org/officeDocument/2006/relationships/hyperlink" Target="http://www.linkedin.com/in/romainserre" TargetMode="External"/><Relationship Id="rId10" Type="http://schemas.openxmlformats.org/officeDocument/2006/relationships/image" Target="../media/image13.png"/><Relationship Id="rId4" Type="http://schemas.openxmlformats.org/officeDocument/2006/relationships/hyperlink" Target="http://cmd.community/" TargetMode="External"/><Relationship Id="rId9" Type="http://schemas.openxmlformats.org/officeDocument/2006/relationships/image" Target="../media/image12.png"/><Relationship Id="rId14"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hyperlink" Target="https://github.com/SerreRom/TechCoffee" TargetMode="External"/><Relationship Id="rId1" Type="http://schemas.openxmlformats.org/officeDocument/2006/relationships/slideLayout" Target="../slideLayouts/slideLayout7.xml"/><Relationship Id="rId4" Type="http://schemas.openxmlformats.org/officeDocument/2006/relationships/image" Target="../media/image20.em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 Placeholder 15"/>
          <p:cNvSpPr>
            <a:spLocks noGrp="1"/>
          </p:cNvSpPr>
          <p:nvPr>
            <p:ph type="body" sz="quarter" idx="12"/>
          </p:nvPr>
        </p:nvSpPr>
        <p:spPr>
          <a:xfrm>
            <a:off x="269239" y="4135670"/>
            <a:ext cx="8270507" cy="896552"/>
          </a:xfrm>
        </p:spPr>
        <p:txBody>
          <a:bodyPr/>
          <a:lstStyle/>
          <a:p>
            <a:r>
              <a:rPr lang="fr-FR" dirty="0"/>
              <a:t>Romain Serre</a:t>
            </a:r>
          </a:p>
        </p:txBody>
      </p:sp>
      <p:sp>
        <p:nvSpPr>
          <p:cNvPr id="15" name="Title 14"/>
          <p:cNvSpPr>
            <a:spLocks noGrp="1"/>
          </p:cNvSpPr>
          <p:nvPr>
            <p:ph type="title"/>
          </p:nvPr>
        </p:nvSpPr>
        <p:spPr/>
        <p:txBody>
          <a:bodyPr/>
          <a:lstStyle/>
          <a:p>
            <a:r>
              <a:rPr lang="fr-FR" sz="4800" dirty="0"/>
              <a:t>Déployer un cluster Windows Server 2016 </a:t>
            </a:r>
            <a:r>
              <a:rPr lang="fr-FR" sz="4800" dirty="0" err="1"/>
              <a:t>hyperconvergé</a:t>
            </a:r>
            <a:r>
              <a:rPr lang="fr-FR" sz="4800" dirty="0"/>
              <a:t> automatiquement</a:t>
            </a:r>
          </a:p>
        </p:txBody>
      </p:sp>
    </p:spTree>
    <p:extLst>
      <p:ext uri="{BB962C8B-B14F-4D97-AF65-F5344CB8AC3E}">
        <p14:creationId xmlns:p14="http://schemas.microsoft.com/office/powerpoint/2010/main" val="144339005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69239" y="2084172"/>
            <a:ext cx="11653523" cy="1796217"/>
          </a:xfrm>
        </p:spPr>
        <p:txBody>
          <a:bodyPr/>
          <a:lstStyle/>
          <a:p>
            <a:r>
              <a:rPr lang="fr-FR" sz="8000" dirty="0"/>
              <a:t>Etape 1: hardware &amp; infra</a:t>
            </a:r>
          </a:p>
        </p:txBody>
      </p:sp>
    </p:spTree>
    <p:extLst>
      <p:ext uri="{BB962C8B-B14F-4D97-AF65-F5344CB8AC3E}">
        <p14:creationId xmlns:p14="http://schemas.microsoft.com/office/powerpoint/2010/main" val="1187265732"/>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a:t>Etape</a:t>
            </a:r>
            <a:r>
              <a:rPr lang="en-US" dirty="0"/>
              <a:t> 1: hardware &amp; infrastructure</a:t>
            </a:r>
            <a:endParaRPr lang="fr-FR" dirty="0"/>
          </a:p>
        </p:txBody>
      </p:sp>
      <p:grpSp>
        <p:nvGrpSpPr>
          <p:cNvPr id="5" name="Group 4"/>
          <p:cNvGrpSpPr/>
          <p:nvPr/>
        </p:nvGrpSpPr>
        <p:grpSpPr>
          <a:xfrm>
            <a:off x="8986912" y="1981857"/>
            <a:ext cx="2875062" cy="4772796"/>
            <a:chOff x="9100400" y="1772466"/>
            <a:chExt cx="2875062" cy="4772796"/>
          </a:xfrm>
        </p:grpSpPr>
        <p:sp>
          <p:nvSpPr>
            <p:cNvPr id="6" name="Rectangle 5"/>
            <p:cNvSpPr/>
            <p:nvPr/>
          </p:nvSpPr>
          <p:spPr bwMode="auto">
            <a:xfrm>
              <a:off x="9100801" y="2128345"/>
              <a:ext cx="2874661" cy="4416917"/>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82871" tIns="182871" rIns="182871" bIns="182871" anchor="b"/>
            <a:lstStyle/>
            <a:p>
              <a:pPr defTabSz="932510">
                <a:defRPr/>
              </a:pPr>
              <a:endParaRPr lang="en-US" spc="-51" dirty="0">
                <a:solidFill>
                  <a:srgbClr val="FFFFFF"/>
                </a:solidFill>
                <a:cs typeface="Segoe UI" panose="020B0502040204020203" pitchFamily="34" charset="0"/>
              </a:endParaRPr>
            </a:p>
          </p:txBody>
        </p:sp>
        <p:sp>
          <p:nvSpPr>
            <p:cNvPr id="7" name="Rectangle 6"/>
            <p:cNvSpPr/>
            <p:nvPr/>
          </p:nvSpPr>
          <p:spPr>
            <a:xfrm>
              <a:off x="9100400" y="2967540"/>
              <a:ext cx="2875062" cy="528350"/>
            </a:xfrm>
            <a:prstGeom prst="rect">
              <a:avLst/>
            </a:prstGeom>
          </p:spPr>
          <p:txBody>
            <a:bodyPr wrap="square" lIns="0" rIns="0">
              <a:spAutoFit/>
            </a:bodyPr>
            <a:lstStyle/>
            <a:p>
              <a:pPr marL="0" marR="0" lvl="1" algn="ctr">
                <a:lnSpc>
                  <a:spcPts val="3440"/>
                </a:lnSpc>
                <a:spcBef>
                  <a:spcPts val="0"/>
                </a:spcBef>
                <a:spcAft>
                  <a:spcPts val="1200"/>
                </a:spcAft>
              </a:pPr>
              <a:r>
                <a:rPr lang="en-US" sz="3200" dirty="0">
                  <a:solidFill>
                    <a:schemeClr val="bg1"/>
                  </a:solidFill>
                  <a:latin typeface="+mj-lt"/>
                </a:rPr>
                <a:t>DHCP</a:t>
              </a:r>
            </a:p>
          </p:txBody>
        </p:sp>
        <p:grpSp>
          <p:nvGrpSpPr>
            <p:cNvPr id="8" name="Group 7"/>
            <p:cNvGrpSpPr/>
            <p:nvPr/>
          </p:nvGrpSpPr>
          <p:grpSpPr>
            <a:xfrm>
              <a:off x="10210383" y="1772466"/>
              <a:ext cx="723446" cy="723446"/>
              <a:chOff x="1243112" y="1772466"/>
              <a:chExt cx="723446" cy="723446"/>
            </a:xfrm>
          </p:grpSpPr>
          <p:sp>
            <p:nvSpPr>
              <p:cNvPr id="9" name="Oval 8"/>
              <p:cNvSpPr/>
              <p:nvPr/>
            </p:nvSpPr>
            <p:spPr bwMode="auto">
              <a:xfrm>
                <a:off x="1243112" y="1772466"/>
                <a:ext cx="723446" cy="723446"/>
              </a:xfrm>
              <a:prstGeom prst="ellips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0" name="Freeform 7"/>
              <p:cNvSpPr>
                <a:spLocks noEditPoints="1"/>
              </p:cNvSpPr>
              <p:nvPr/>
            </p:nvSpPr>
            <p:spPr bwMode="black">
              <a:xfrm>
                <a:off x="1297540" y="1867088"/>
                <a:ext cx="607730" cy="537428"/>
              </a:xfrm>
              <a:custGeom>
                <a:avLst/>
                <a:gdLst>
                  <a:gd name="T0" fmla="*/ 87 w 162"/>
                  <a:gd name="T1" fmla="*/ 109 h 143"/>
                  <a:gd name="T2" fmla="*/ 74 w 162"/>
                  <a:gd name="T3" fmla="*/ 109 h 143"/>
                  <a:gd name="T4" fmla="*/ 74 w 162"/>
                  <a:gd name="T5" fmla="*/ 79 h 143"/>
                  <a:gd name="T6" fmla="*/ 45 w 162"/>
                  <a:gd name="T7" fmla="*/ 79 h 143"/>
                  <a:gd name="T8" fmla="*/ 45 w 162"/>
                  <a:gd name="T9" fmla="*/ 66 h 143"/>
                  <a:gd name="T10" fmla="*/ 74 w 162"/>
                  <a:gd name="T11" fmla="*/ 66 h 143"/>
                  <a:gd name="T12" fmla="*/ 74 w 162"/>
                  <a:gd name="T13" fmla="*/ 36 h 143"/>
                  <a:gd name="T14" fmla="*/ 87 w 162"/>
                  <a:gd name="T15" fmla="*/ 36 h 143"/>
                  <a:gd name="T16" fmla="*/ 87 w 162"/>
                  <a:gd name="T17" fmla="*/ 66 h 143"/>
                  <a:gd name="T18" fmla="*/ 117 w 162"/>
                  <a:gd name="T19" fmla="*/ 66 h 143"/>
                  <a:gd name="T20" fmla="*/ 117 w 162"/>
                  <a:gd name="T21" fmla="*/ 79 h 143"/>
                  <a:gd name="T22" fmla="*/ 87 w 162"/>
                  <a:gd name="T23" fmla="*/ 79 h 143"/>
                  <a:gd name="T24" fmla="*/ 87 w 162"/>
                  <a:gd name="T25" fmla="*/ 109 h 143"/>
                  <a:gd name="T26" fmla="*/ 124 w 162"/>
                  <a:gd name="T27" fmla="*/ 129 h 143"/>
                  <a:gd name="T28" fmla="*/ 81 w 162"/>
                  <a:gd name="T29" fmla="*/ 143 h 143"/>
                  <a:gd name="T30" fmla="*/ 24 w 162"/>
                  <a:gd name="T31" fmla="*/ 115 h 143"/>
                  <a:gd name="T32" fmla="*/ 37 w 162"/>
                  <a:gd name="T33" fmla="*/ 14 h 143"/>
                  <a:gd name="T34" fmla="*/ 81 w 162"/>
                  <a:gd name="T35" fmla="*/ 0 h 143"/>
                  <a:gd name="T36" fmla="*/ 138 w 162"/>
                  <a:gd name="T37" fmla="*/ 28 h 143"/>
                  <a:gd name="T38" fmla="*/ 124 w 162"/>
                  <a:gd name="T39" fmla="*/ 129 h 143"/>
                  <a:gd name="T40" fmla="*/ 130 w 162"/>
                  <a:gd name="T41" fmla="*/ 34 h 143"/>
                  <a:gd name="T42" fmla="*/ 81 w 162"/>
                  <a:gd name="T43" fmla="*/ 9 h 143"/>
                  <a:gd name="T44" fmla="*/ 43 w 162"/>
                  <a:gd name="T45" fmla="*/ 22 h 143"/>
                  <a:gd name="T46" fmla="*/ 31 w 162"/>
                  <a:gd name="T47" fmla="*/ 109 h 143"/>
                  <a:gd name="T48" fmla="*/ 81 w 162"/>
                  <a:gd name="T49" fmla="*/ 134 h 143"/>
                  <a:gd name="T50" fmla="*/ 119 w 162"/>
                  <a:gd name="T51" fmla="*/ 121 h 143"/>
                  <a:gd name="T52" fmla="*/ 130 w 162"/>
                  <a:gd name="T53" fmla="*/ 3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2" h="143">
                    <a:moveTo>
                      <a:pt x="87" y="109"/>
                    </a:moveTo>
                    <a:cubicBezTo>
                      <a:pt x="74" y="109"/>
                      <a:pt x="74" y="109"/>
                      <a:pt x="74" y="109"/>
                    </a:cubicBezTo>
                    <a:cubicBezTo>
                      <a:pt x="74" y="79"/>
                      <a:pt x="74" y="79"/>
                      <a:pt x="74" y="79"/>
                    </a:cubicBezTo>
                    <a:cubicBezTo>
                      <a:pt x="45" y="79"/>
                      <a:pt x="45" y="79"/>
                      <a:pt x="45" y="79"/>
                    </a:cubicBezTo>
                    <a:cubicBezTo>
                      <a:pt x="45" y="66"/>
                      <a:pt x="45" y="66"/>
                      <a:pt x="45" y="66"/>
                    </a:cubicBezTo>
                    <a:cubicBezTo>
                      <a:pt x="74" y="66"/>
                      <a:pt x="74" y="66"/>
                      <a:pt x="74" y="66"/>
                    </a:cubicBezTo>
                    <a:cubicBezTo>
                      <a:pt x="74" y="36"/>
                      <a:pt x="74" y="36"/>
                      <a:pt x="74" y="36"/>
                    </a:cubicBezTo>
                    <a:cubicBezTo>
                      <a:pt x="87" y="36"/>
                      <a:pt x="87" y="36"/>
                      <a:pt x="87" y="36"/>
                    </a:cubicBezTo>
                    <a:cubicBezTo>
                      <a:pt x="87" y="66"/>
                      <a:pt x="87" y="66"/>
                      <a:pt x="87" y="66"/>
                    </a:cubicBezTo>
                    <a:cubicBezTo>
                      <a:pt x="117" y="66"/>
                      <a:pt x="117" y="66"/>
                      <a:pt x="117" y="66"/>
                    </a:cubicBezTo>
                    <a:cubicBezTo>
                      <a:pt x="117" y="79"/>
                      <a:pt x="117" y="79"/>
                      <a:pt x="117" y="79"/>
                    </a:cubicBezTo>
                    <a:cubicBezTo>
                      <a:pt x="87" y="79"/>
                      <a:pt x="87" y="79"/>
                      <a:pt x="87" y="79"/>
                    </a:cubicBezTo>
                    <a:lnTo>
                      <a:pt x="87" y="109"/>
                    </a:lnTo>
                    <a:close/>
                    <a:moveTo>
                      <a:pt x="124" y="129"/>
                    </a:moveTo>
                    <a:cubicBezTo>
                      <a:pt x="111" y="139"/>
                      <a:pt x="96" y="143"/>
                      <a:pt x="81" y="143"/>
                    </a:cubicBezTo>
                    <a:cubicBezTo>
                      <a:pt x="59" y="143"/>
                      <a:pt x="38" y="134"/>
                      <a:pt x="24" y="115"/>
                    </a:cubicBezTo>
                    <a:cubicBezTo>
                      <a:pt x="0" y="84"/>
                      <a:pt x="6" y="38"/>
                      <a:pt x="37" y="14"/>
                    </a:cubicBezTo>
                    <a:cubicBezTo>
                      <a:pt x="50" y="4"/>
                      <a:pt x="66" y="0"/>
                      <a:pt x="81" y="0"/>
                    </a:cubicBezTo>
                    <a:cubicBezTo>
                      <a:pt x="102" y="0"/>
                      <a:pt x="124" y="9"/>
                      <a:pt x="138" y="28"/>
                    </a:cubicBezTo>
                    <a:cubicBezTo>
                      <a:pt x="162" y="60"/>
                      <a:pt x="156" y="105"/>
                      <a:pt x="124" y="129"/>
                    </a:cubicBezTo>
                    <a:close/>
                    <a:moveTo>
                      <a:pt x="130" y="34"/>
                    </a:moveTo>
                    <a:cubicBezTo>
                      <a:pt x="119" y="18"/>
                      <a:pt x="100" y="9"/>
                      <a:pt x="81" y="9"/>
                    </a:cubicBezTo>
                    <a:cubicBezTo>
                      <a:pt x="67" y="9"/>
                      <a:pt x="54" y="14"/>
                      <a:pt x="43" y="22"/>
                    </a:cubicBezTo>
                    <a:cubicBezTo>
                      <a:pt x="16" y="43"/>
                      <a:pt x="10" y="82"/>
                      <a:pt x="31" y="109"/>
                    </a:cubicBezTo>
                    <a:cubicBezTo>
                      <a:pt x="43" y="125"/>
                      <a:pt x="61" y="134"/>
                      <a:pt x="81" y="134"/>
                    </a:cubicBezTo>
                    <a:cubicBezTo>
                      <a:pt x="95" y="134"/>
                      <a:pt x="108" y="130"/>
                      <a:pt x="119" y="121"/>
                    </a:cubicBezTo>
                    <a:cubicBezTo>
                      <a:pt x="146" y="100"/>
                      <a:pt x="151" y="61"/>
                      <a:pt x="130" y="34"/>
                    </a:cubicBezTo>
                    <a:close/>
                  </a:path>
                </a:pathLst>
              </a:custGeom>
              <a:solidFill>
                <a:schemeClr val="bg1">
                  <a:lumMod val="50000"/>
                </a:schemeClr>
              </a:solidFill>
              <a:ln>
                <a:noFill/>
              </a:ln>
              <a:extLst/>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grpSp>
      </p:grpSp>
      <p:grpSp>
        <p:nvGrpSpPr>
          <p:cNvPr id="11" name="Group 10"/>
          <p:cNvGrpSpPr/>
          <p:nvPr/>
        </p:nvGrpSpPr>
        <p:grpSpPr>
          <a:xfrm>
            <a:off x="6070457" y="1983470"/>
            <a:ext cx="2900263" cy="4771183"/>
            <a:chOff x="6183945" y="1774079"/>
            <a:chExt cx="2900263" cy="4771183"/>
          </a:xfrm>
        </p:grpSpPr>
        <p:sp>
          <p:nvSpPr>
            <p:cNvPr id="12" name="Rectangle 11"/>
            <p:cNvSpPr/>
            <p:nvPr/>
          </p:nvSpPr>
          <p:spPr bwMode="auto">
            <a:xfrm>
              <a:off x="6209547" y="2128345"/>
              <a:ext cx="2874661" cy="4416917"/>
            </a:xfrm>
            <a:prstGeom prst="rect">
              <a:avLst/>
            </a:prstGeom>
            <a:solidFill>
              <a:srgbClr val="00B0F0"/>
            </a:solidFill>
            <a:ln>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82871" tIns="182871" rIns="182871" bIns="182871" anchor="b"/>
            <a:lstStyle/>
            <a:p>
              <a:pPr defTabSz="932510">
                <a:defRPr/>
              </a:pPr>
              <a:endParaRPr lang="en-US" spc="-51" dirty="0">
                <a:solidFill>
                  <a:srgbClr val="FFFFFF"/>
                </a:solidFill>
                <a:cs typeface="Segoe UI" panose="020B0502040204020203" pitchFamily="34" charset="0"/>
              </a:endParaRPr>
            </a:p>
          </p:txBody>
        </p:sp>
        <p:sp>
          <p:nvSpPr>
            <p:cNvPr id="13" name="Rectangle 12"/>
            <p:cNvSpPr/>
            <p:nvPr/>
          </p:nvSpPr>
          <p:spPr>
            <a:xfrm>
              <a:off x="6183945" y="2967540"/>
              <a:ext cx="2897205" cy="964367"/>
            </a:xfrm>
            <a:prstGeom prst="rect">
              <a:avLst/>
            </a:prstGeom>
          </p:spPr>
          <p:txBody>
            <a:bodyPr wrap="square" lIns="0" rIns="0">
              <a:spAutoFit/>
            </a:bodyPr>
            <a:lstStyle/>
            <a:p>
              <a:pPr marL="0" marR="0" lvl="1" algn="ctr">
                <a:lnSpc>
                  <a:spcPts val="3440"/>
                </a:lnSpc>
                <a:spcBef>
                  <a:spcPts val="0"/>
                </a:spcBef>
                <a:spcAft>
                  <a:spcPts val="1200"/>
                </a:spcAft>
              </a:pPr>
              <a:r>
                <a:rPr lang="en-US" sz="3200" dirty="0">
                  <a:solidFill>
                    <a:schemeClr val="bg1"/>
                  </a:solidFill>
                  <a:latin typeface="+mj-lt"/>
                </a:rPr>
                <a:t>Media de </a:t>
              </a:r>
              <a:r>
                <a:rPr lang="en-US" sz="3200" dirty="0" err="1">
                  <a:solidFill>
                    <a:schemeClr val="bg1"/>
                  </a:solidFill>
                  <a:latin typeface="+mj-lt"/>
                </a:rPr>
                <a:t>déploiement</a:t>
              </a:r>
              <a:endParaRPr lang="en-US" sz="3200" dirty="0">
                <a:solidFill>
                  <a:schemeClr val="bg1"/>
                </a:solidFill>
                <a:latin typeface="+mj-lt"/>
              </a:endParaRPr>
            </a:p>
          </p:txBody>
        </p:sp>
        <p:grpSp>
          <p:nvGrpSpPr>
            <p:cNvPr id="14" name="Group 13"/>
            <p:cNvGrpSpPr/>
            <p:nvPr/>
          </p:nvGrpSpPr>
          <p:grpSpPr>
            <a:xfrm>
              <a:off x="7319129" y="1774079"/>
              <a:ext cx="723446" cy="723446"/>
              <a:chOff x="1243112" y="1772466"/>
              <a:chExt cx="723446" cy="723446"/>
            </a:xfrm>
          </p:grpSpPr>
          <p:sp>
            <p:nvSpPr>
              <p:cNvPr id="15" name="Oval 14"/>
              <p:cNvSpPr/>
              <p:nvPr/>
            </p:nvSpPr>
            <p:spPr bwMode="auto">
              <a:xfrm>
                <a:off x="1243112" y="1772466"/>
                <a:ext cx="723446" cy="723446"/>
              </a:xfrm>
              <a:prstGeom prst="ellips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6" name="Freeform 7"/>
              <p:cNvSpPr>
                <a:spLocks noEditPoints="1"/>
              </p:cNvSpPr>
              <p:nvPr/>
            </p:nvSpPr>
            <p:spPr bwMode="black">
              <a:xfrm>
                <a:off x="1297540" y="1867088"/>
                <a:ext cx="607730" cy="537428"/>
              </a:xfrm>
              <a:custGeom>
                <a:avLst/>
                <a:gdLst>
                  <a:gd name="T0" fmla="*/ 87 w 162"/>
                  <a:gd name="T1" fmla="*/ 109 h 143"/>
                  <a:gd name="T2" fmla="*/ 74 w 162"/>
                  <a:gd name="T3" fmla="*/ 109 h 143"/>
                  <a:gd name="T4" fmla="*/ 74 w 162"/>
                  <a:gd name="T5" fmla="*/ 79 h 143"/>
                  <a:gd name="T6" fmla="*/ 45 w 162"/>
                  <a:gd name="T7" fmla="*/ 79 h 143"/>
                  <a:gd name="T8" fmla="*/ 45 w 162"/>
                  <a:gd name="T9" fmla="*/ 66 h 143"/>
                  <a:gd name="T10" fmla="*/ 74 w 162"/>
                  <a:gd name="T11" fmla="*/ 66 h 143"/>
                  <a:gd name="T12" fmla="*/ 74 w 162"/>
                  <a:gd name="T13" fmla="*/ 36 h 143"/>
                  <a:gd name="T14" fmla="*/ 87 w 162"/>
                  <a:gd name="T15" fmla="*/ 36 h 143"/>
                  <a:gd name="T16" fmla="*/ 87 w 162"/>
                  <a:gd name="T17" fmla="*/ 66 h 143"/>
                  <a:gd name="T18" fmla="*/ 117 w 162"/>
                  <a:gd name="T19" fmla="*/ 66 h 143"/>
                  <a:gd name="T20" fmla="*/ 117 w 162"/>
                  <a:gd name="T21" fmla="*/ 79 h 143"/>
                  <a:gd name="T22" fmla="*/ 87 w 162"/>
                  <a:gd name="T23" fmla="*/ 79 h 143"/>
                  <a:gd name="T24" fmla="*/ 87 w 162"/>
                  <a:gd name="T25" fmla="*/ 109 h 143"/>
                  <a:gd name="T26" fmla="*/ 124 w 162"/>
                  <a:gd name="T27" fmla="*/ 129 h 143"/>
                  <a:gd name="T28" fmla="*/ 81 w 162"/>
                  <a:gd name="T29" fmla="*/ 143 h 143"/>
                  <a:gd name="T30" fmla="*/ 24 w 162"/>
                  <a:gd name="T31" fmla="*/ 115 h 143"/>
                  <a:gd name="T32" fmla="*/ 37 w 162"/>
                  <a:gd name="T33" fmla="*/ 14 h 143"/>
                  <a:gd name="T34" fmla="*/ 81 w 162"/>
                  <a:gd name="T35" fmla="*/ 0 h 143"/>
                  <a:gd name="T36" fmla="*/ 138 w 162"/>
                  <a:gd name="T37" fmla="*/ 28 h 143"/>
                  <a:gd name="T38" fmla="*/ 124 w 162"/>
                  <a:gd name="T39" fmla="*/ 129 h 143"/>
                  <a:gd name="T40" fmla="*/ 130 w 162"/>
                  <a:gd name="T41" fmla="*/ 34 h 143"/>
                  <a:gd name="T42" fmla="*/ 81 w 162"/>
                  <a:gd name="T43" fmla="*/ 9 h 143"/>
                  <a:gd name="T44" fmla="*/ 43 w 162"/>
                  <a:gd name="T45" fmla="*/ 22 h 143"/>
                  <a:gd name="T46" fmla="*/ 31 w 162"/>
                  <a:gd name="T47" fmla="*/ 109 h 143"/>
                  <a:gd name="T48" fmla="*/ 81 w 162"/>
                  <a:gd name="T49" fmla="*/ 134 h 143"/>
                  <a:gd name="T50" fmla="*/ 119 w 162"/>
                  <a:gd name="T51" fmla="*/ 121 h 143"/>
                  <a:gd name="T52" fmla="*/ 130 w 162"/>
                  <a:gd name="T53" fmla="*/ 3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2" h="143">
                    <a:moveTo>
                      <a:pt x="87" y="109"/>
                    </a:moveTo>
                    <a:cubicBezTo>
                      <a:pt x="74" y="109"/>
                      <a:pt x="74" y="109"/>
                      <a:pt x="74" y="109"/>
                    </a:cubicBezTo>
                    <a:cubicBezTo>
                      <a:pt x="74" y="79"/>
                      <a:pt x="74" y="79"/>
                      <a:pt x="74" y="79"/>
                    </a:cubicBezTo>
                    <a:cubicBezTo>
                      <a:pt x="45" y="79"/>
                      <a:pt x="45" y="79"/>
                      <a:pt x="45" y="79"/>
                    </a:cubicBezTo>
                    <a:cubicBezTo>
                      <a:pt x="45" y="66"/>
                      <a:pt x="45" y="66"/>
                      <a:pt x="45" y="66"/>
                    </a:cubicBezTo>
                    <a:cubicBezTo>
                      <a:pt x="74" y="66"/>
                      <a:pt x="74" y="66"/>
                      <a:pt x="74" y="66"/>
                    </a:cubicBezTo>
                    <a:cubicBezTo>
                      <a:pt x="74" y="36"/>
                      <a:pt x="74" y="36"/>
                      <a:pt x="74" y="36"/>
                    </a:cubicBezTo>
                    <a:cubicBezTo>
                      <a:pt x="87" y="36"/>
                      <a:pt x="87" y="36"/>
                      <a:pt x="87" y="36"/>
                    </a:cubicBezTo>
                    <a:cubicBezTo>
                      <a:pt x="87" y="66"/>
                      <a:pt x="87" y="66"/>
                      <a:pt x="87" y="66"/>
                    </a:cubicBezTo>
                    <a:cubicBezTo>
                      <a:pt x="117" y="66"/>
                      <a:pt x="117" y="66"/>
                      <a:pt x="117" y="66"/>
                    </a:cubicBezTo>
                    <a:cubicBezTo>
                      <a:pt x="117" y="79"/>
                      <a:pt x="117" y="79"/>
                      <a:pt x="117" y="79"/>
                    </a:cubicBezTo>
                    <a:cubicBezTo>
                      <a:pt x="87" y="79"/>
                      <a:pt x="87" y="79"/>
                      <a:pt x="87" y="79"/>
                    </a:cubicBezTo>
                    <a:lnTo>
                      <a:pt x="87" y="109"/>
                    </a:lnTo>
                    <a:close/>
                    <a:moveTo>
                      <a:pt x="124" y="129"/>
                    </a:moveTo>
                    <a:cubicBezTo>
                      <a:pt x="111" y="139"/>
                      <a:pt x="96" y="143"/>
                      <a:pt x="81" y="143"/>
                    </a:cubicBezTo>
                    <a:cubicBezTo>
                      <a:pt x="59" y="143"/>
                      <a:pt x="38" y="134"/>
                      <a:pt x="24" y="115"/>
                    </a:cubicBezTo>
                    <a:cubicBezTo>
                      <a:pt x="0" y="84"/>
                      <a:pt x="6" y="38"/>
                      <a:pt x="37" y="14"/>
                    </a:cubicBezTo>
                    <a:cubicBezTo>
                      <a:pt x="50" y="4"/>
                      <a:pt x="66" y="0"/>
                      <a:pt x="81" y="0"/>
                    </a:cubicBezTo>
                    <a:cubicBezTo>
                      <a:pt x="102" y="0"/>
                      <a:pt x="124" y="9"/>
                      <a:pt x="138" y="28"/>
                    </a:cubicBezTo>
                    <a:cubicBezTo>
                      <a:pt x="162" y="60"/>
                      <a:pt x="156" y="105"/>
                      <a:pt x="124" y="129"/>
                    </a:cubicBezTo>
                    <a:close/>
                    <a:moveTo>
                      <a:pt x="130" y="34"/>
                    </a:moveTo>
                    <a:cubicBezTo>
                      <a:pt x="119" y="18"/>
                      <a:pt x="100" y="9"/>
                      <a:pt x="81" y="9"/>
                    </a:cubicBezTo>
                    <a:cubicBezTo>
                      <a:pt x="67" y="9"/>
                      <a:pt x="54" y="14"/>
                      <a:pt x="43" y="22"/>
                    </a:cubicBezTo>
                    <a:cubicBezTo>
                      <a:pt x="16" y="43"/>
                      <a:pt x="10" y="82"/>
                      <a:pt x="31" y="109"/>
                    </a:cubicBezTo>
                    <a:cubicBezTo>
                      <a:pt x="43" y="125"/>
                      <a:pt x="61" y="134"/>
                      <a:pt x="81" y="134"/>
                    </a:cubicBezTo>
                    <a:cubicBezTo>
                      <a:pt x="95" y="134"/>
                      <a:pt x="108" y="130"/>
                      <a:pt x="119" y="121"/>
                    </a:cubicBezTo>
                    <a:cubicBezTo>
                      <a:pt x="146" y="100"/>
                      <a:pt x="151" y="61"/>
                      <a:pt x="130" y="34"/>
                    </a:cubicBezTo>
                    <a:close/>
                  </a:path>
                </a:pathLst>
              </a:custGeom>
              <a:solidFill>
                <a:srgbClr val="00B0F0"/>
              </a:solidFill>
              <a:ln>
                <a:noFill/>
              </a:ln>
              <a:extLst/>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grpSp>
      </p:grpSp>
      <p:grpSp>
        <p:nvGrpSpPr>
          <p:cNvPr id="17" name="Group 16"/>
          <p:cNvGrpSpPr/>
          <p:nvPr/>
        </p:nvGrpSpPr>
        <p:grpSpPr>
          <a:xfrm>
            <a:off x="313549" y="1981857"/>
            <a:ext cx="2874661" cy="4772796"/>
            <a:chOff x="427037" y="1772466"/>
            <a:chExt cx="2874661" cy="4772796"/>
          </a:xfrm>
        </p:grpSpPr>
        <p:sp>
          <p:nvSpPr>
            <p:cNvPr id="18" name="Rectangle 17"/>
            <p:cNvSpPr/>
            <p:nvPr/>
          </p:nvSpPr>
          <p:spPr bwMode="auto">
            <a:xfrm>
              <a:off x="427037" y="2128345"/>
              <a:ext cx="2874661" cy="4416917"/>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82871" tIns="182871" rIns="182871" bIns="182871" anchor="b"/>
            <a:lstStyle/>
            <a:p>
              <a:pPr defTabSz="932510">
                <a:defRPr/>
              </a:pPr>
              <a:endParaRPr lang="en-US" spc="-51" dirty="0">
                <a:solidFill>
                  <a:srgbClr val="FFFFFF"/>
                </a:solidFill>
                <a:cs typeface="Segoe UI" panose="020B0502040204020203" pitchFamily="34" charset="0"/>
              </a:endParaRPr>
            </a:p>
          </p:txBody>
        </p:sp>
        <p:sp>
          <p:nvSpPr>
            <p:cNvPr id="19" name="Rectangle 18"/>
            <p:cNvSpPr/>
            <p:nvPr/>
          </p:nvSpPr>
          <p:spPr>
            <a:xfrm>
              <a:off x="427038" y="2967540"/>
              <a:ext cx="2859704" cy="528350"/>
            </a:xfrm>
            <a:prstGeom prst="rect">
              <a:avLst/>
            </a:prstGeom>
          </p:spPr>
          <p:txBody>
            <a:bodyPr wrap="square" lIns="0" rIns="0">
              <a:spAutoFit/>
            </a:bodyPr>
            <a:lstStyle/>
            <a:p>
              <a:pPr marL="0" marR="0" lvl="1" algn="ctr">
                <a:lnSpc>
                  <a:spcPts val="3440"/>
                </a:lnSpc>
                <a:spcBef>
                  <a:spcPts val="0"/>
                </a:spcBef>
                <a:spcAft>
                  <a:spcPts val="1200"/>
                </a:spcAft>
              </a:pPr>
              <a:r>
                <a:rPr lang="en-US" sz="3200" dirty="0">
                  <a:solidFill>
                    <a:schemeClr val="bg1"/>
                  </a:solidFill>
                  <a:latin typeface="+mj-lt"/>
                </a:rPr>
                <a:t>Tester le materiel</a:t>
              </a:r>
            </a:p>
          </p:txBody>
        </p:sp>
        <p:grpSp>
          <p:nvGrpSpPr>
            <p:cNvPr id="20" name="Group 19"/>
            <p:cNvGrpSpPr/>
            <p:nvPr/>
          </p:nvGrpSpPr>
          <p:grpSpPr>
            <a:xfrm>
              <a:off x="1536619" y="1772466"/>
              <a:ext cx="723446" cy="723446"/>
              <a:chOff x="1243112" y="1772466"/>
              <a:chExt cx="723446" cy="723446"/>
            </a:xfrm>
          </p:grpSpPr>
          <p:sp>
            <p:nvSpPr>
              <p:cNvPr id="21" name="Oval 20"/>
              <p:cNvSpPr/>
              <p:nvPr/>
            </p:nvSpPr>
            <p:spPr bwMode="auto">
              <a:xfrm>
                <a:off x="1243112" y="1772466"/>
                <a:ext cx="723446" cy="723446"/>
              </a:xfrm>
              <a:prstGeom prst="ellips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2" name="Freeform 7"/>
              <p:cNvSpPr>
                <a:spLocks noEditPoints="1"/>
              </p:cNvSpPr>
              <p:nvPr/>
            </p:nvSpPr>
            <p:spPr bwMode="black">
              <a:xfrm>
                <a:off x="1297540" y="1867088"/>
                <a:ext cx="607730" cy="537428"/>
              </a:xfrm>
              <a:custGeom>
                <a:avLst/>
                <a:gdLst>
                  <a:gd name="T0" fmla="*/ 87 w 162"/>
                  <a:gd name="T1" fmla="*/ 109 h 143"/>
                  <a:gd name="T2" fmla="*/ 74 w 162"/>
                  <a:gd name="T3" fmla="*/ 109 h 143"/>
                  <a:gd name="T4" fmla="*/ 74 w 162"/>
                  <a:gd name="T5" fmla="*/ 79 h 143"/>
                  <a:gd name="T6" fmla="*/ 45 w 162"/>
                  <a:gd name="T7" fmla="*/ 79 h 143"/>
                  <a:gd name="T8" fmla="*/ 45 w 162"/>
                  <a:gd name="T9" fmla="*/ 66 h 143"/>
                  <a:gd name="T10" fmla="*/ 74 w 162"/>
                  <a:gd name="T11" fmla="*/ 66 h 143"/>
                  <a:gd name="T12" fmla="*/ 74 w 162"/>
                  <a:gd name="T13" fmla="*/ 36 h 143"/>
                  <a:gd name="T14" fmla="*/ 87 w 162"/>
                  <a:gd name="T15" fmla="*/ 36 h 143"/>
                  <a:gd name="T16" fmla="*/ 87 w 162"/>
                  <a:gd name="T17" fmla="*/ 66 h 143"/>
                  <a:gd name="T18" fmla="*/ 117 w 162"/>
                  <a:gd name="T19" fmla="*/ 66 h 143"/>
                  <a:gd name="T20" fmla="*/ 117 w 162"/>
                  <a:gd name="T21" fmla="*/ 79 h 143"/>
                  <a:gd name="T22" fmla="*/ 87 w 162"/>
                  <a:gd name="T23" fmla="*/ 79 h 143"/>
                  <a:gd name="T24" fmla="*/ 87 w 162"/>
                  <a:gd name="T25" fmla="*/ 109 h 143"/>
                  <a:gd name="T26" fmla="*/ 124 w 162"/>
                  <a:gd name="T27" fmla="*/ 129 h 143"/>
                  <a:gd name="T28" fmla="*/ 81 w 162"/>
                  <a:gd name="T29" fmla="*/ 143 h 143"/>
                  <a:gd name="T30" fmla="*/ 24 w 162"/>
                  <a:gd name="T31" fmla="*/ 115 h 143"/>
                  <a:gd name="T32" fmla="*/ 37 w 162"/>
                  <a:gd name="T33" fmla="*/ 14 h 143"/>
                  <a:gd name="T34" fmla="*/ 81 w 162"/>
                  <a:gd name="T35" fmla="*/ 0 h 143"/>
                  <a:gd name="T36" fmla="*/ 138 w 162"/>
                  <a:gd name="T37" fmla="*/ 28 h 143"/>
                  <a:gd name="T38" fmla="*/ 124 w 162"/>
                  <a:gd name="T39" fmla="*/ 129 h 143"/>
                  <a:gd name="T40" fmla="*/ 130 w 162"/>
                  <a:gd name="T41" fmla="*/ 34 h 143"/>
                  <a:gd name="T42" fmla="*/ 81 w 162"/>
                  <a:gd name="T43" fmla="*/ 9 h 143"/>
                  <a:gd name="T44" fmla="*/ 43 w 162"/>
                  <a:gd name="T45" fmla="*/ 22 h 143"/>
                  <a:gd name="T46" fmla="*/ 31 w 162"/>
                  <a:gd name="T47" fmla="*/ 109 h 143"/>
                  <a:gd name="T48" fmla="*/ 81 w 162"/>
                  <a:gd name="T49" fmla="*/ 134 h 143"/>
                  <a:gd name="T50" fmla="*/ 119 w 162"/>
                  <a:gd name="T51" fmla="*/ 121 h 143"/>
                  <a:gd name="T52" fmla="*/ 130 w 162"/>
                  <a:gd name="T53" fmla="*/ 3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2" h="143">
                    <a:moveTo>
                      <a:pt x="87" y="109"/>
                    </a:moveTo>
                    <a:cubicBezTo>
                      <a:pt x="74" y="109"/>
                      <a:pt x="74" y="109"/>
                      <a:pt x="74" y="109"/>
                    </a:cubicBezTo>
                    <a:cubicBezTo>
                      <a:pt x="74" y="79"/>
                      <a:pt x="74" y="79"/>
                      <a:pt x="74" y="79"/>
                    </a:cubicBezTo>
                    <a:cubicBezTo>
                      <a:pt x="45" y="79"/>
                      <a:pt x="45" y="79"/>
                      <a:pt x="45" y="79"/>
                    </a:cubicBezTo>
                    <a:cubicBezTo>
                      <a:pt x="45" y="66"/>
                      <a:pt x="45" y="66"/>
                      <a:pt x="45" y="66"/>
                    </a:cubicBezTo>
                    <a:cubicBezTo>
                      <a:pt x="74" y="66"/>
                      <a:pt x="74" y="66"/>
                      <a:pt x="74" y="66"/>
                    </a:cubicBezTo>
                    <a:cubicBezTo>
                      <a:pt x="74" y="36"/>
                      <a:pt x="74" y="36"/>
                      <a:pt x="74" y="36"/>
                    </a:cubicBezTo>
                    <a:cubicBezTo>
                      <a:pt x="87" y="36"/>
                      <a:pt x="87" y="36"/>
                      <a:pt x="87" y="36"/>
                    </a:cubicBezTo>
                    <a:cubicBezTo>
                      <a:pt x="87" y="66"/>
                      <a:pt x="87" y="66"/>
                      <a:pt x="87" y="66"/>
                    </a:cubicBezTo>
                    <a:cubicBezTo>
                      <a:pt x="117" y="66"/>
                      <a:pt x="117" y="66"/>
                      <a:pt x="117" y="66"/>
                    </a:cubicBezTo>
                    <a:cubicBezTo>
                      <a:pt x="117" y="79"/>
                      <a:pt x="117" y="79"/>
                      <a:pt x="117" y="79"/>
                    </a:cubicBezTo>
                    <a:cubicBezTo>
                      <a:pt x="87" y="79"/>
                      <a:pt x="87" y="79"/>
                      <a:pt x="87" y="79"/>
                    </a:cubicBezTo>
                    <a:lnTo>
                      <a:pt x="87" y="109"/>
                    </a:lnTo>
                    <a:close/>
                    <a:moveTo>
                      <a:pt x="124" y="129"/>
                    </a:moveTo>
                    <a:cubicBezTo>
                      <a:pt x="111" y="139"/>
                      <a:pt x="96" y="143"/>
                      <a:pt x="81" y="143"/>
                    </a:cubicBezTo>
                    <a:cubicBezTo>
                      <a:pt x="59" y="143"/>
                      <a:pt x="38" y="134"/>
                      <a:pt x="24" y="115"/>
                    </a:cubicBezTo>
                    <a:cubicBezTo>
                      <a:pt x="0" y="84"/>
                      <a:pt x="6" y="38"/>
                      <a:pt x="37" y="14"/>
                    </a:cubicBezTo>
                    <a:cubicBezTo>
                      <a:pt x="50" y="4"/>
                      <a:pt x="66" y="0"/>
                      <a:pt x="81" y="0"/>
                    </a:cubicBezTo>
                    <a:cubicBezTo>
                      <a:pt x="102" y="0"/>
                      <a:pt x="124" y="9"/>
                      <a:pt x="138" y="28"/>
                    </a:cubicBezTo>
                    <a:cubicBezTo>
                      <a:pt x="162" y="60"/>
                      <a:pt x="156" y="105"/>
                      <a:pt x="124" y="129"/>
                    </a:cubicBezTo>
                    <a:close/>
                    <a:moveTo>
                      <a:pt x="130" y="34"/>
                    </a:moveTo>
                    <a:cubicBezTo>
                      <a:pt x="119" y="18"/>
                      <a:pt x="100" y="9"/>
                      <a:pt x="81" y="9"/>
                    </a:cubicBezTo>
                    <a:cubicBezTo>
                      <a:pt x="67" y="9"/>
                      <a:pt x="54" y="14"/>
                      <a:pt x="43" y="22"/>
                    </a:cubicBezTo>
                    <a:cubicBezTo>
                      <a:pt x="16" y="43"/>
                      <a:pt x="10" y="82"/>
                      <a:pt x="31" y="109"/>
                    </a:cubicBezTo>
                    <a:cubicBezTo>
                      <a:pt x="43" y="125"/>
                      <a:pt x="61" y="134"/>
                      <a:pt x="81" y="134"/>
                    </a:cubicBezTo>
                    <a:cubicBezTo>
                      <a:pt x="95" y="134"/>
                      <a:pt x="108" y="130"/>
                      <a:pt x="119" y="121"/>
                    </a:cubicBezTo>
                    <a:cubicBezTo>
                      <a:pt x="146" y="100"/>
                      <a:pt x="151" y="61"/>
                      <a:pt x="130" y="34"/>
                    </a:cubicBezTo>
                    <a:close/>
                  </a:path>
                </a:pathLst>
              </a:custGeom>
              <a:solidFill>
                <a:srgbClr val="00B050"/>
              </a:solidFill>
              <a:ln>
                <a:noFill/>
              </a:ln>
              <a:extLst/>
            </p:spPr>
            <p:txBody>
              <a:bodyPr vert="horz" wrap="square" lIns="91440" tIns="45720" rIns="91440" bIns="45720" numCol="1" anchor="t" anchorCtr="0" compatLnSpc="1">
                <a:prstTxWarp prst="textNoShape">
                  <a:avLst/>
                </a:prstTxWarp>
              </a:bodyPr>
              <a:lstStyle/>
              <a:p>
                <a:endParaRPr lang="en-US" dirty="0">
                  <a:solidFill>
                    <a:schemeClr val="bg1"/>
                  </a:solidFill>
                </a:endParaRPr>
              </a:p>
            </p:txBody>
          </p:sp>
        </p:grpSp>
      </p:grpSp>
      <p:grpSp>
        <p:nvGrpSpPr>
          <p:cNvPr id="23" name="Group 22"/>
          <p:cNvGrpSpPr/>
          <p:nvPr/>
        </p:nvGrpSpPr>
        <p:grpSpPr>
          <a:xfrm>
            <a:off x="3069103" y="1981857"/>
            <a:ext cx="3010362" cy="4772796"/>
            <a:chOff x="3182591" y="1772466"/>
            <a:chExt cx="3010362" cy="4772796"/>
          </a:xfrm>
        </p:grpSpPr>
        <p:sp>
          <p:nvSpPr>
            <p:cNvPr id="24" name="Rectangle 23"/>
            <p:cNvSpPr/>
            <p:nvPr/>
          </p:nvSpPr>
          <p:spPr bwMode="auto">
            <a:xfrm>
              <a:off x="3318292" y="2128345"/>
              <a:ext cx="2874661" cy="441691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82871" tIns="182871" rIns="182871" bIns="182871" anchor="b"/>
            <a:lstStyle/>
            <a:p>
              <a:pPr defTabSz="932510">
                <a:defRPr/>
              </a:pPr>
              <a:endParaRPr lang="en-US" spc="-51" dirty="0">
                <a:solidFill>
                  <a:srgbClr val="FFFFFF"/>
                </a:solidFill>
                <a:cs typeface="Segoe UI" panose="020B0502040204020203" pitchFamily="34" charset="0"/>
              </a:endParaRPr>
            </a:p>
          </p:txBody>
        </p:sp>
        <p:sp>
          <p:nvSpPr>
            <p:cNvPr id="25" name="Rectangle 24"/>
            <p:cNvSpPr/>
            <p:nvPr/>
          </p:nvSpPr>
          <p:spPr>
            <a:xfrm>
              <a:off x="3305991" y="2967540"/>
              <a:ext cx="2877954" cy="528350"/>
            </a:xfrm>
            <a:prstGeom prst="rect">
              <a:avLst/>
            </a:prstGeom>
          </p:spPr>
          <p:txBody>
            <a:bodyPr wrap="square" lIns="0" rIns="0">
              <a:spAutoFit/>
            </a:bodyPr>
            <a:lstStyle/>
            <a:p>
              <a:pPr marL="0" marR="0" lvl="1" algn="ctr">
                <a:lnSpc>
                  <a:spcPts val="3440"/>
                </a:lnSpc>
                <a:spcBef>
                  <a:spcPts val="0"/>
                </a:spcBef>
                <a:spcAft>
                  <a:spcPts val="1200"/>
                </a:spcAft>
              </a:pPr>
              <a:r>
                <a:rPr lang="en-US" sz="3200" dirty="0">
                  <a:solidFill>
                    <a:schemeClr val="bg1"/>
                  </a:solidFill>
                  <a:latin typeface="+mj-lt"/>
                </a:rPr>
                <a:t>BIOS</a:t>
              </a:r>
              <a:endParaRPr lang="en-US" sz="1500" dirty="0">
                <a:solidFill>
                  <a:schemeClr val="bg1"/>
                </a:solidFill>
              </a:endParaRPr>
            </a:p>
          </p:txBody>
        </p:sp>
        <p:grpSp>
          <p:nvGrpSpPr>
            <p:cNvPr id="26" name="Group 25"/>
            <p:cNvGrpSpPr/>
            <p:nvPr/>
          </p:nvGrpSpPr>
          <p:grpSpPr>
            <a:xfrm>
              <a:off x="4427874" y="1772466"/>
              <a:ext cx="723446" cy="723446"/>
              <a:chOff x="1243112" y="1772466"/>
              <a:chExt cx="723446" cy="723446"/>
            </a:xfrm>
          </p:grpSpPr>
          <p:sp>
            <p:nvSpPr>
              <p:cNvPr id="28" name="Oval 27"/>
              <p:cNvSpPr/>
              <p:nvPr/>
            </p:nvSpPr>
            <p:spPr bwMode="auto">
              <a:xfrm>
                <a:off x="1243112" y="1772466"/>
                <a:ext cx="723446" cy="723446"/>
              </a:xfrm>
              <a:prstGeom prst="ellips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9" name="Freeform 7"/>
              <p:cNvSpPr>
                <a:spLocks noEditPoints="1"/>
              </p:cNvSpPr>
              <p:nvPr/>
            </p:nvSpPr>
            <p:spPr bwMode="black">
              <a:xfrm>
                <a:off x="1297540" y="1867088"/>
                <a:ext cx="607730" cy="537428"/>
              </a:xfrm>
              <a:custGeom>
                <a:avLst/>
                <a:gdLst>
                  <a:gd name="T0" fmla="*/ 87 w 162"/>
                  <a:gd name="T1" fmla="*/ 109 h 143"/>
                  <a:gd name="T2" fmla="*/ 74 w 162"/>
                  <a:gd name="T3" fmla="*/ 109 h 143"/>
                  <a:gd name="T4" fmla="*/ 74 w 162"/>
                  <a:gd name="T5" fmla="*/ 79 h 143"/>
                  <a:gd name="T6" fmla="*/ 45 w 162"/>
                  <a:gd name="T7" fmla="*/ 79 h 143"/>
                  <a:gd name="T8" fmla="*/ 45 w 162"/>
                  <a:gd name="T9" fmla="*/ 66 h 143"/>
                  <a:gd name="T10" fmla="*/ 74 w 162"/>
                  <a:gd name="T11" fmla="*/ 66 h 143"/>
                  <a:gd name="T12" fmla="*/ 74 w 162"/>
                  <a:gd name="T13" fmla="*/ 36 h 143"/>
                  <a:gd name="T14" fmla="*/ 87 w 162"/>
                  <a:gd name="T15" fmla="*/ 36 h 143"/>
                  <a:gd name="T16" fmla="*/ 87 w 162"/>
                  <a:gd name="T17" fmla="*/ 66 h 143"/>
                  <a:gd name="T18" fmla="*/ 117 w 162"/>
                  <a:gd name="T19" fmla="*/ 66 h 143"/>
                  <a:gd name="T20" fmla="*/ 117 w 162"/>
                  <a:gd name="T21" fmla="*/ 79 h 143"/>
                  <a:gd name="T22" fmla="*/ 87 w 162"/>
                  <a:gd name="T23" fmla="*/ 79 h 143"/>
                  <a:gd name="T24" fmla="*/ 87 w 162"/>
                  <a:gd name="T25" fmla="*/ 109 h 143"/>
                  <a:gd name="T26" fmla="*/ 124 w 162"/>
                  <a:gd name="T27" fmla="*/ 129 h 143"/>
                  <a:gd name="T28" fmla="*/ 81 w 162"/>
                  <a:gd name="T29" fmla="*/ 143 h 143"/>
                  <a:gd name="T30" fmla="*/ 24 w 162"/>
                  <a:gd name="T31" fmla="*/ 115 h 143"/>
                  <a:gd name="T32" fmla="*/ 37 w 162"/>
                  <a:gd name="T33" fmla="*/ 14 h 143"/>
                  <a:gd name="T34" fmla="*/ 81 w 162"/>
                  <a:gd name="T35" fmla="*/ 0 h 143"/>
                  <a:gd name="T36" fmla="*/ 138 w 162"/>
                  <a:gd name="T37" fmla="*/ 28 h 143"/>
                  <a:gd name="T38" fmla="*/ 124 w 162"/>
                  <a:gd name="T39" fmla="*/ 129 h 143"/>
                  <a:gd name="T40" fmla="*/ 130 w 162"/>
                  <a:gd name="T41" fmla="*/ 34 h 143"/>
                  <a:gd name="T42" fmla="*/ 81 w 162"/>
                  <a:gd name="T43" fmla="*/ 9 h 143"/>
                  <a:gd name="T44" fmla="*/ 43 w 162"/>
                  <a:gd name="T45" fmla="*/ 22 h 143"/>
                  <a:gd name="T46" fmla="*/ 31 w 162"/>
                  <a:gd name="T47" fmla="*/ 109 h 143"/>
                  <a:gd name="T48" fmla="*/ 81 w 162"/>
                  <a:gd name="T49" fmla="*/ 134 h 143"/>
                  <a:gd name="T50" fmla="*/ 119 w 162"/>
                  <a:gd name="T51" fmla="*/ 121 h 143"/>
                  <a:gd name="T52" fmla="*/ 130 w 162"/>
                  <a:gd name="T53" fmla="*/ 3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2" h="143">
                    <a:moveTo>
                      <a:pt x="87" y="109"/>
                    </a:moveTo>
                    <a:cubicBezTo>
                      <a:pt x="74" y="109"/>
                      <a:pt x="74" y="109"/>
                      <a:pt x="74" y="109"/>
                    </a:cubicBezTo>
                    <a:cubicBezTo>
                      <a:pt x="74" y="79"/>
                      <a:pt x="74" y="79"/>
                      <a:pt x="74" y="79"/>
                    </a:cubicBezTo>
                    <a:cubicBezTo>
                      <a:pt x="45" y="79"/>
                      <a:pt x="45" y="79"/>
                      <a:pt x="45" y="79"/>
                    </a:cubicBezTo>
                    <a:cubicBezTo>
                      <a:pt x="45" y="66"/>
                      <a:pt x="45" y="66"/>
                      <a:pt x="45" y="66"/>
                    </a:cubicBezTo>
                    <a:cubicBezTo>
                      <a:pt x="74" y="66"/>
                      <a:pt x="74" y="66"/>
                      <a:pt x="74" y="66"/>
                    </a:cubicBezTo>
                    <a:cubicBezTo>
                      <a:pt x="74" y="36"/>
                      <a:pt x="74" y="36"/>
                      <a:pt x="74" y="36"/>
                    </a:cubicBezTo>
                    <a:cubicBezTo>
                      <a:pt x="87" y="36"/>
                      <a:pt x="87" y="36"/>
                      <a:pt x="87" y="36"/>
                    </a:cubicBezTo>
                    <a:cubicBezTo>
                      <a:pt x="87" y="66"/>
                      <a:pt x="87" y="66"/>
                      <a:pt x="87" y="66"/>
                    </a:cubicBezTo>
                    <a:cubicBezTo>
                      <a:pt x="117" y="66"/>
                      <a:pt x="117" y="66"/>
                      <a:pt x="117" y="66"/>
                    </a:cubicBezTo>
                    <a:cubicBezTo>
                      <a:pt x="117" y="79"/>
                      <a:pt x="117" y="79"/>
                      <a:pt x="117" y="79"/>
                    </a:cubicBezTo>
                    <a:cubicBezTo>
                      <a:pt x="87" y="79"/>
                      <a:pt x="87" y="79"/>
                      <a:pt x="87" y="79"/>
                    </a:cubicBezTo>
                    <a:lnTo>
                      <a:pt x="87" y="109"/>
                    </a:lnTo>
                    <a:close/>
                    <a:moveTo>
                      <a:pt x="124" y="129"/>
                    </a:moveTo>
                    <a:cubicBezTo>
                      <a:pt x="111" y="139"/>
                      <a:pt x="96" y="143"/>
                      <a:pt x="81" y="143"/>
                    </a:cubicBezTo>
                    <a:cubicBezTo>
                      <a:pt x="59" y="143"/>
                      <a:pt x="38" y="134"/>
                      <a:pt x="24" y="115"/>
                    </a:cubicBezTo>
                    <a:cubicBezTo>
                      <a:pt x="0" y="84"/>
                      <a:pt x="6" y="38"/>
                      <a:pt x="37" y="14"/>
                    </a:cubicBezTo>
                    <a:cubicBezTo>
                      <a:pt x="50" y="4"/>
                      <a:pt x="66" y="0"/>
                      <a:pt x="81" y="0"/>
                    </a:cubicBezTo>
                    <a:cubicBezTo>
                      <a:pt x="102" y="0"/>
                      <a:pt x="124" y="9"/>
                      <a:pt x="138" y="28"/>
                    </a:cubicBezTo>
                    <a:cubicBezTo>
                      <a:pt x="162" y="60"/>
                      <a:pt x="156" y="105"/>
                      <a:pt x="124" y="129"/>
                    </a:cubicBezTo>
                    <a:close/>
                    <a:moveTo>
                      <a:pt x="130" y="34"/>
                    </a:moveTo>
                    <a:cubicBezTo>
                      <a:pt x="119" y="18"/>
                      <a:pt x="100" y="9"/>
                      <a:pt x="81" y="9"/>
                    </a:cubicBezTo>
                    <a:cubicBezTo>
                      <a:pt x="67" y="9"/>
                      <a:pt x="54" y="14"/>
                      <a:pt x="43" y="22"/>
                    </a:cubicBezTo>
                    <a:cubicBezTo>
                      <a:pt x="16" y="43"/>
                      <a:pt x="10" y="82"/>
                      <a:pt x="31" y="109"/>
                    </a:cubicBezTo>
                    <a:cubicBezTo>
                      <a:pt x="43" y="125"/>
                      <a:pt x="61" y="134"/>
                      <a:pt x="81" y="134"/>
                    </a:cubicBezTo>
                    <a:cubicBezTo>
                      <a:pt x="95" y="134"/>
                      <a:pt x="108" y="130"/>
                      <a:pt x="119" y="121"/>
                    </a:cubicBezTo>
                    <a:cubicBezTo>
                      <a:pt x="146" y="100"/>
                      <a:pt x="151" y="61"/>
                      <a:pt x="130" y="34"/>
                    </a:cubicBezTo>
                    <a:close/>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grpSp>
        <p:sp>
          <p:nvSpPr>
            <p:cNvPr id="27" name="Rectangle 26"/>
            <p:cNvSpPr/>
            <p:nvPr/>
          </p:nvSpPr>
          <p:spPr>
            <a:xfrm>
              <a:off x="3182591" y="3862476"/>
              <a:ext cx="2755554" cy="2682786"/>
            </a:xfrm>
            <a:prstGeom prst="rect">
              <a:avLst/>
            </a:prstGeom>
          </p:spPr>
          <p:txBody>
            <a:bodyPr wrap="square">
              <a:spAutoFit/>
            </a:bodyPr>
            <a:lstStyle/>
            <a:p>
              <a:pPr marL="480771" lvl="2" indent="-133200">
                <a:spcAft>
                  <a:spcPts val="1000"/>
                </a:spcAft>
                <a:buSzPct val="70000"/>
                <a:buFont typeface="Arial" panose="020B0604020202020204" pitchFamily="34" charset="0"/>
                <a:buChar char="•"/>
              </a:pPr>
              <a:r>
                <a:rPr lang="en-US" sz="1500" dirty="0" err="1">
                  <a:solidFill>
                    <a:schemeClr val="bg1"/>
                  </a:solidFill>
                </a:rPr>
                <a:t>Vérification</a:t>
              </a:r>
              <a:r>
                <a:rPr lang="en-US" sz="1500" dirty="0">
                  <a:solidFill>
                    <a:schemeClr val="bg1"/>
                  </a:solidFill>
                </a:rPr>
                <a:t> de VT-D, VT-x, cache snooping, ACS etc.</a:t>
              </a:r>
            </a:p>
            <a:p>
              <a:pPr marL="480771" lvl="2" indent="-133200">
                <a:spcAft>
                  <a:spcPts val="1000"/>
                </a:spcAft>
                <a:buSzPct val="70000"/>
                <a:buFont typeface="Arial" panose="020B0604020202020204" pitchFamily="34" charset="0"/>
                <a:buChar char="•"/>
              </a:pPr>
              <a:r>
                <a:rPr lang="en-US" sz="1500" dirty="0">
                  <a:solidFill>
                    <a:schemeClr val="bg1"/>
                  </a:solidFill>
                </a:rPr>
                <a:t>Mode UEFI, Date et </a:t>
              </a:r>
              <a:r>
                <a:rPr lang="en-US" sz="1500" dirty="0" err="1">
                  <a:solidFill>
                    <a:schemeClr val="bg1"/>
                  </a:solidFill>
                </a:rPr>
                <a:t>heure</a:t>
              </a:r>
              <a:endParaRPr lang="en-US" sz="1500" dirty="0">
                <a:solidFill>
                  <a:schemeClr val="bg1"/>
                </a:solidFill>
              </a:endParaRPr>
            </a:p>
            <a:p>
              <a:pPr marL="480771" lvl="2" indent="-133200">
                <a:spcAft>
                  <a:spcPts val="1000"/>
                </a:spcAft>
                <a:buSzPct val="70000"/>
                <a:buFont typeface="Arial" panose="020B0604020202020204" pitchFamily="34" charset="0"/>
                <a:buChar char="•"/>
              </a:pPr>
              <a:r>
                <a:rPr lang="en-US" sz="1500" dirty="0" err="1">
                  <a:solidFill>
                    <a:schemeClr val="bg1"/>
                  </a:solidFill>
                </a:rPr>
                <a:t>Préparer</a:t>
              </a:r>
              <a:r>
                <a:rPr lang="en-US" sz="1500" dirty="0">
                  <a:solidFill>
                    <a:schemeClr val="bg1"/>
                  </a:solidFill>
                </a:rPr>
                <a:t> le boot PXE (</a:t>
              </a:r>
              <a:r>
                <a:rPr lang="en-US" sz="1500" dirty="0" err="1">
                  <a:solidFill>
                    <a:schemeClr val="bg1"/>
                  </a:solidFill>
                </a:rPr>
                <a:t>si</a:t>
              </a:r>
              <a:r>
                <a:rPr lang="en-US" sz="1500" dirty="0">
                  <a:solidFill>
                    <a:schemeClr val="bg1"/>
                  </a:solidFill>
                </a:rPr>
                <a:t> </a:t>
              </a:r>
              <a:r>
                <a:rPr lang="en-US" sz="1500" dirty="0" err="1">
                  <a:solidFill>
                    <a:schemeClr val="bg1"/>
                  </a:solidFill>
                </a:rPr>
                <a:t>besoin</a:t>
              </a:r>
              <a:r>
                <a:rPr lang="en-US" sz="1500" dirty="0">
                  <a:solidFill>
                    <a:schemeClr val="bg1"/>
                  </a:solidFill>
                </a:rPr>
                <a:t>)</a:t>
              </a:r>
            </a:p>
            <a:p>
              <a:pPr marL="480771" lvl="2" indent="-133200">
                <a:spcAft>
                  <a:spcPts val="1000"/>
                </a:spcAft>
                <a:buSzPct val="70000"/>
                <a:buFont typeface="Arial" panose="020B0604020202020204" pitchFamily="34" charset="0"/>
                <a:buChar char="•"/>
              </a:pPr>
              <a:r>
                <a:rPr lang="en-US" sz="1500" dirty="0" err="1">
                  <a:solidFill>
                    <a:schemeClr val="bg1"/>
                  </a:solidFill>
                </a:rPr>
                <a:t>Vérifier</a:t>
              </a:r>
              <a:r>
                <a:rPr lang="en-US" sz="1500" dirty="0">
                  <a:solidFill>
                    <a:schemeClr val="bg1"/>
                  </a:solidFill>
                </a:rPr>
                <a:t> carte HBA</a:t>
              </a:r>
            </a:p>
            <a:p>
              <a:pPr marL="480771" lvl="2" indent="-133200">
                <a:spcAft>
                  <a:spcPts val="1000"/>
                </a:spcAft>
                <a:buSzPct val="70000"/>
                <a:buFont typeface="Arial" panose="020B0604020202020204" pitchFamily="34" charset="0"/>
                <a:buChar char="•"/>
              </a:pPr>
              <a:r>
                <a:rPr lang="en-US" sz="1500" dirty="0">
                  <a:solidFill>
                    <a:schemeClr val="bg1"/>
                  </a:solidFill>
                </a:rPr>
                <a:t>Firmware</a:t>
              </a:r>
            </a:p>
          </p:txBody>
        </p:sp>
      </p:grpSp>
      <p:sp>
        <p:nvSpPr>
          <p:cNvPr id="31" name="Rectangle 30">
            <a:extLst>
              <a:ext uri="{FF2B5EF4-FFF2-40B4-BE49-F238E27FC236}">
                <a16:creationId xmlns:a16="http://schemas.microsoft.com/office/drawing/2014/main" id="{4E53B1E6-81D5-4D20-94E8-F506F974A55E}"/>
              </a:ext>
            </a:extLst>
          </p:cNvPr>
          <p:cNvSpPr/>
          <p:nvPr/>
        </p:nvSpPr>
        <p:spPr>
          <a:xfrm>
            <a:off x="190649" y="4061160"/>
            <a:ext cx="2755554" cy="913070"/>
          </a:xfrm>
          <a:prstGeom prst="rect">
            <a:avLst/>
          </a:prstGeom>
        </p:spPr>
        <p:txBody>
          <a:bodyPr wrap="square">
            <a:spAutoFit/>
          </a:bodyPr>
          <a:lstStyle/>
          <a:p>
            <a:pPr marL="480771" lvl="2" indent="-133200">
              <a:spcAft>
                <a:spcPts val="1000"/>
              </a:spcAft>
              <a:buSzPct val="70000"/>
              <a:buFont typeface="Arial" panose="020B0604020202020204" pitchFamily="34" charset="0"/>
              <a:buChar char="•"/>
            </a:pPr>
            <a:r>
              <a:rPr lang="en-US" sz="1500" dirty="0">
                <a:solidFill>
                  <a:schemeClr val="bg1"/>
                </a:solidFill>
              </a:rPr>
              <a:t>Faire </a:t>
            </a:r>
            <a:r>
              <a:rPr lang="en-US" sz="1500" dirty="0" err="1">
                <a:solidFill>
                  <a:schemeClr val="bg1"/>
                </a:solidFill>
              </a:rPr>
              <a:t>l’inventaire</a:t>
            </a:r>
            <a:r>
              <a:rPr lang="en-US" sz="1500" dirty="0">
                <a:solidFill>
                  <a:schemeClr val="bg1"/>
                </a:solidFill>
              </a:rPr>
              <a:t> du </a:t>
            </a:r>
            <a:r>
              <a:rPr lang="en-US" sz="1500" dirty="0" err="1">
                <a:solidFill>
                  <a:schemeClr val="bg1"/>
                </a:solidFill>
              </a:rPr>
              <a:t>matériel</a:t>
            </a:r>
            <a:endParaRPr lang="en-US" sz="1500" dirty="0">
              <a:solidFill>
                <a:schemeClr val="bg1"/>
              </a:solidFill>
            </a:endParaRPr>
          </a:p>
          <a:p>
            <a:pPr marL="480771" lvl="2" indent="-133200">
              <a:spcAft>
                <a:spcPts val="1000"/>
              </a:spcAft>
              <a:buSzPct val="70000"/>
              <a:buFont typeface="Arial" panose="020B0604020202020204" pitchFamily="34" charset="0"/>
              <a:buChar char="•"/>
            </a:pPr>
            <a:r>
              <a:rPr lang="en-US" sz="1500" dirty="0" err="1">
                <a:solidFill>
                  <a:schemeClr val="bg1"/>
                </a:solidFill>
              </a:rPr>
              <a:t>Memtest</a:t>
            </a:r>
            <a:endParaRPr lang="en-US" sz="1500" dirty="0">
              <a:solidFill>
                <a:schemeClr val="bg1"/>
              </a:solidFill>
            </a:endParaRPr>
          </a:p>
        </p:txBody>
      </p:sp>
      <p:sp>
        <p:nvSpPr>
          <p:cNvPr id="32" name="Rectangle 31">
            <a:extLst>
              <a:ext uri="{FF2B5EF4-FFF2-40B4-BE49-F238E27FC236}">
                <a16:creationId xmlns:a16="http://schemas.microsoft.com/office/drawing/2014/main" id="{AAC79295-236A-448E-B9B9-74B880FAAF41}"/>
              </a:ext>
            </a:extLst>
          </p:cNvPr>
          <p:cNvSpPr/>
          <p:nvPr/>
        </p:nvSpPr>
        <p:spPr>
          <a:xfrm>
            <a:off x="5964627" y="4071867"/>
            <a:ext cx="2755554" cy="1400383"/>
          </a:xfrm>
          <a:prstGeom prst="rect">
            <a:avLst/>
          </a:prstGeom>
        </p:spPr>
        <p:txBody>
          <a:bodyPr wrap="square">
            <a:spAutoFit/>
          </a:bodyPr>
          <a:lstStyle/>
          <a:p>
            <a:pPr marL="480771" lvl="2" indent="-133200">
              <a:spcAft>
                <a:spcPts val="1000"/>
              </a:spcAft>
              <a:buSzPct val="70000"/>
              <a:buFont typeface="Arial" panose="020B0604020202020204" pitchFamily="34" charset="0"/>
              <a:buChar char="•"/>
            </a:pPr>
            <a:r>
              <a:rPr lang="en-US" sz="1500" dirty="0">
                <a:solidFill>
                  <a:schemeClr val="bg1"/>
                </a:solidFill>
              </a:rPr>
              <a:t>Manuel</a:t>
            </a:r>
          </a:p>
          <a:p>
            <a:pPr marL="480771" lvl="2" indent="-133200">
              <a:spcAft>
                <a:spcPts val="1000"/>
              </a:spcAft>
              <a:buSzPct val="70000"/>
              <a:buFont typeface="Arial" panose="020B0604020202020204" pitchFamily="34" charset="0"/>
              <a:buChar char="•"/>
            </a:pPr>
            <a:r>
              <a:rPr lang="en-US" sz="1500" dirty="0" err="1">
                <a:solidFill>
                  <a:schemeClr val="bg1"/>
                </a:solidFill>
              </a:rPr>
              <a:t>Clé</a:t>
            </a:r>
            <a:r>
              <a:rPr lang="en-US" sz="1500" dirty="0">
                <a:solidFill>
                  <a:schemeClr val="bg1"/>
                </a:solidFill>
              </a:rPr>
              <a:t> USB</a:t>
            </a:r>
          </a:p>
          <a:p>
            <a:pPr marL="480771" lvl="2" indent="-133200">
              <a:spcAft>
                <a:spcPts val="1000"/>
              </a:spcAft>
              <a:buSzPct val="70000"/>
              <a:buFont typeface="Arial" panose="020B0604020202020204" pitchFamily="34" charset="0"/>
              <a:buChar char="•"/>
            </a:pPr>
            <a:r>
              <a:rPr lang="en-US" sz="1500" dirty="0">
                <a:solidFill>
                  <a:schemeClr val="bg1"/>
                </a:solidFill>
              </a:rPr>
              <a:t>WDS / MDT</a:t>
            </a:r>
          </a:p>
          <a:p>
            <a:pPr marL="480771" lvl="2" indent="-133200">
              <a:spcAft>
                <a:spcPts val="1000"/>
              </a:spcAft>
              <a:buSzPct val="70000"/>
              <a:buFont typeface="Arial" panose="020B0604020202020204" pitchFamily="34" charset="0"/>
              <a:buChar char="•"/>
            </a:pPr>
            <a:r>
              <a:rPr lang="en-US" sz="1500" dirty="0">
                <a:solidFill>
                  <a:schemeClr val="bg1"/>
                </a:solidFill>
              </a:rPr>
              <a:t>SCCM</a:t>
            </a:r>
          </a:p>
        </p:txBody>
      </p:sp>
      <p:sp>
        <p:nvSpPr>
          <p:cNvPr id="33" name="Rectangle 32">
            <a:extLst>
              <a:ext uri="{FF2B5EF4-FFF2-40B4-BE49-F238E27FC236}">
                <a16:creationId xmlns:a16="http://schemas.microsoft.com/office/drawing/2014/main" id="{5C3E041E-4DB5-4633-BA62-844843953C0A}"/>
              </a:ext>
            </a:extLst>
          </p:cNvPr>
          <p:cNvSpPr/>
          <p:nvPr/>
        </p:nvSpPr>
        <p:spPr>
          <a:xfrm>
            <a:off x="8984255" y="4071867"/>
            <a:ext cx="2755554" cy="682238"/>
          </a:xfrm>
          <a:prstGeom prst="rect">
            <a:avLst/>
          </a:prstGeom>
        </p:spPr>
        <p:txBody>
          <a:bodyPr wrap="square">
            <a:spAutoFit/>
          </a:bodyPr>
          <a:lstStyle/>
          <a:p>
            <a:pPr marL="480771" lvl="2" indent="-133200">
              <a:spcAft>
                <a:spcPts val="1000"/>
              </a:spcAft>
              <a:buSzPct val="70000"/>
              <a:buFont typeface="Arial" panose="020B0604020202020204" pitchFamily="34" charset="0"/>
              <a:buChar char="•"/>
            </a:pPr>
            <a:r>
              <a:rPr lang="en-US" sz="1500" dirty="0">
                <a:solidFill>
                  <a:schemeClr val="bg1"/>
                </a:solidFill>
              </a:rPr>
              <a:t>PXE Boot</a:t>
            </a:r>
          </a:p>
          <a:p>
            <a:pPr marL="480771" lvl="2" indent="-133200">
              <a:spcAft>
                <a:spcPts val="1000"/>
              </a:spcAft>
              <a:buSzPct val="70000"/>
              <a:buFont typeface="Arial" panose="020B0604020202020204" pitchFamily="34" charset="0"/>
              <a:buChar char="•"/>
            </a:pPr>
            <a:r>
              <a:rPr lang="en-US" sz="1500" dirty="0" err="1">
                <a:solidFill>
                  <a:schemeClr val="bg1"/>
                </a:solidFill>
              </a:rPr>
              <a:t>Réservation</a:t>
            </a:r>
            <a:r>
              <a:rPr lang="en-US" sz="1500" dirty="0">
                <a:solidFill>
                  <a:schemeClr val="bg1"/>
                </a:solidFill>
              </a:rPr>
              <a:t> IP</a:t>
            </a:r>
          </a:p>
        </p:txBody>
      </p:sp>
    </p:spTree>
    <p:extLst>
      <p:ext uri="{BB962C8B-B14F-4D97-AF65-F5344CB8AC3E}">
        <p14:creationId xmlns:p14="http://schemas.microsoft.com/office/powerpoint/2010/main" val="14823581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42" presetClass="entr" presetSubtype="0"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anim calcmode="lin" valueType="num">
                                      <p:cBhvr>
                                        <p:cTn id="11" dur="500" fill="hold"/>
                                        <p:tgtEl>
                                          <p:spTgt spid="17"/>
                                        </p:tgtEl>
                                        <p:attrNameLst>
                                          <p:attrName>ppt_x</p:attrName>
                                        </p:attrNameLst>
                                      </p:cBhvr>
                                      <p:tavLst>
                                        <p:tav tm="0">
                                          <p:val>
                                            <p:strVal val="#ppt_x"/>
                                          </p:val>
                                        </p:tav>
                                        <p:tav tm="100000">
                                          <p:val>
                                            <p:strVal val="#ppt_x"/>
                                          </p:val>
                                        </p:tav>
                                      </p:tavLst>
                                    </p:anim>
                                    <p:anim calcmode="lin" valueType="num">
                                      <p:cBhvr>
                                        <p:cTn id="12" dur="500" fill="hold"/>
                                        <p:tgtEl>
                                          <p:spTgt spid="17"/>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0"/>
                                  </p:stCondLst>
                                  <p:childTnLst>
                                    <p:set>
                                      <p:cBhvr>
                                        <p:cTn id="14" dur="1" fill="hold">
                                          <p:stCondLst>
                                            <p:cond delay="0"/>
                                          </p:stCondLst>
                                        </p:cTn>
                                        <p:tgtEl>
                                          <p:spTgt spid="31"/>
                                        </p:tgtEl>
                                        <p:attrNameLst>
                                          <p:attrName>style.visibility</p:attrName>
                                        </p:attrNameLst>
                                      </p:cBhvr>
                                      <p:to>
                                        <p:strVal val="visible"/>
                                      </p:to>
                                    </p:set>
                                    <p:animEffect transition="in" filter="fade">
                                      <p:cBhvr>
                                        <p:cTn id="15" dur="500"/>
                                        <p:tgtEl>
                                          <p:spTgt spid="31"/>
                                        </p:tgtEl>
                                      </p:cBhvr>
                                    </p:animEffect>
                                    <p:anim calcmode="lin" valueType="num">
                                      <p:cBhvr>
                                        <p:cTn id="16" dur="500" fill="hold"/>
                                        <p:tgtEl>
                                          <p:spTgt spid="31"/>
                                        </p:tgtEl>
                                        <p:attrNameLst>
                                          <p:attrName>ppt_x</p:attrName>
                                        </p:attrNameLst>
                                      </p:cBhvr>
                                      <p:tavLst>
                                        <p:tav tm="0">
                                          <p:val>
                                            <p:strVal val="#ppt_x"/>
                                          </p:val>
                                        </p:tav>
                                        <p:tav tm="100000">
                                          <p:val>
                                            <p:strVal val="#ppt_x"/>
                                          </p:val>
                                        </p:tav>
                                      </p:tavLst>
                                    </p:anim>
                                    <p:anim calcmode="lin" valueType="num">
                                      <p:cBhvr>
                                        <p:cTn id="17" dur="500" fill="hold"/>
                                        <p:tgtEl>
                                          <p:spTgt spid="31"/>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500"/>
                                        <p:tgtEl>
                                          <p:spTgt spid="23"/>
                                        </p:tgtEl>
                                      </p:cBhvr>
                                    </p:animEffect>
                                  </p:childTnLst>
                                </p:cTn>
                              </p:par>
                              <p:par>
                                <p:cTn id="23" presetID="42" presetClass="entr" presetSubtype="0" fill="hold" nodeType="withEffect">
                                  <p:stCondLst>
                                    <p:cond delay="0"/>
                                  </p:stCondLst>
                                  <p:childTnLst>
                                    <p:set>
                                      <p:cBhvr>
                                        <p:cTn id="24" dur="1" fill="hold">
                                          <p:stCondLst>
                                            <p:cond delay="0"/>
                                          </p:stCondLst>
                                        </p:cTn>
                                        <p:tgtEl>
                                          <p:spTgt spid="23"/>
                                        </p:tgtEl>
                                        <p:attrNameLst>
                                          <p:attrName>style.visibility</p:attrName>
                                        </p:attrNameLst>
                                      </p:cBhvr>
                                      <p:to>
                                        <p:strVal val="visible"/>
                                      </p:to>
                                    </p:set>
                                    <p:animEffect transition="in" filter="fade">
                                      <p:cBhvr>
                                        <p:cTn id="25" dur="500"/>
                                        <p:tgtEl>
                                          <p:spTgt spid="23"/>
                                        </p:tgtEl>
                                      </p:cBhvr>
                                    </p:animEffect>
                                    <p:anim calcmode="lin" valueType="num">
                                      <p:cBhvr>
                                        <p:cTn id="26" dur="500" fill="hold"/>
                                        <p:tgtEl>
                                          <p:spTgt spid="23"/>
                                        </p:tgtEl>
                                        <p:attrNameLst>
                                          <p:attrName>ppt_x</p:attrName>
                                        </p:attrNameLst>
                                      </p:cBhvr>
                                      <p:tavLst>
                                        <p:tav tm="0">
                                          <p:val>
                                            <p:strVal val="#ppt_x"/>
                                          </p:val>
                                        </p:tav>
                                        <p:tav tm="100000">
                                          <p:val>
                                            <p:strVal val="#ppt_x"/>
                                          </p:val>
                                        </p:tav>
                                      </p:tavLst>
                                    </p:anim>
                                    <p:anim calcmode="lin" valueType="num">
                                      <p:cBhvr>
                                        <p:cTn id="27" dur="5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par>
                                <p:cTn id="33" presetID="42" presetClass="entr" presetSubtype="0" fill="hold" grpId="0" nodeType="withEffect">
                                  <p:stCondLst>
                                    <p:cond delay="0"/>
                                  </p:stCondLst>
                                  <p:childTnLst>
                                    <p:set>
                                      <p:cBhvr>
                                        <p:cTn id="34" dur="1" fill="hold">
                                          <p:stCondLst>
                                            <p:cond delay="0"/>
                                          </p:stCondLst>
                                        </p:cTn>
                                        <p:tgtEl>
                                          <p:spTgt spid="32"/>
                                        </p:tgtEl>
                                        <p:attrNameLst>
                                          <p:attrName>style.visibility</p:attrName>
                                        </p:attrNameLst>
                                      </p:cBhvr>
                                      <p:to>
                                        <p:strVal val="visible"/>
                                      </p:to>
                                    </p:set>
                                    <p:animEffect transition="in" filter="fade">
                                      <p:cBhvr>
                                        <p:cTn id="35" dur="500"/>
                                        <p:tgtEl>
                                          <p:spTgt spid="32"/>
                                        </p:tgtEl>
                                      </p:cBhvr>
                                    </p:animEffect>
                                    <p:anim calcmode="lin" valueType="num">
                                      <p:cBhvr>
                                        <p:cTn id="36" dur="500" fill="hold"/>
                                        <p:tgtEl>
                                          <p:spTgt spid="32"/>
                                        </p:tgtEl>
                                        <p:attrNameLst>
                                          <p:attrName>ppt_x</p:attrName>
                                        </p:attrNameLst>
                                      </p:cBhvr>
                                      <p:tavLst>
                                        <p:tav tm="0">
                                          <p:val>
                                            <p:strVal val="#ppt_x"/>
                                          </p:val>
                                        </p:tav>
                                        <p:tav tm="100000">
                                          <p:val>
                                            <p:strVal val="#ppt_x"/>
                                          </p:val>
                                        </p:tav>
                                      </p:tavLst>
                                    </p:anim>
                                    <p:anim calcmode="lin" valueType="num">
                                      <p:cBhvr>
                                        <p:cTn id="37" dur="500" fill="hold"/>
                                        <p:tgtEl>
                                          <p:spTgt spid="32"/>
                                        </p:tgtEl>
                                        <p:attrNameLst>
                                          <p:attrName>ppt_y</p:attrName>
                                        </p:attrNameLst>
                                      </p:cBhvr>
                                      <p:tavLst>
                                        <p:tav tm="0">
                                          <p:val>
                                            <p:strVal val="#ppt_y+.1"/>
                                          </p:val>
                                        </p:tav>
                                        <p:tav tm="100000">
                                          <p:val>
                                            <p:strVal val="#ppt_y"/>
                                          </p:val>
                                        </p:tav>
                                      </p:tavLst>
                                    </p:anim>
                                  </p:childTnLst>
                                </p:cTn>
                              </p:par>
                              <p:par>
                                <p:cTn id="38" presetID="42" presetClass="entr" presetSubtype="0" fill="hold" nodeType="withEffect">
                                  <p:stCondLst>
                                    <p:cond delay="0"/>
                                  </p:stCondLst>
                                  <p:childTnLst>
                                    <p:set>
                                      <p:cBhvr>
                                        <p:cTn id="39" dur="1" fill="hold">
                                          <p:stCondLst>
                                            <p:cond delay="0"/>
                                          </p:stCondLst>
                                        </p:cTn>
                                        <p:tgtEl>
                                          <p:spTgt spid="11"/>
                                        </p:tgtEl>
                                        <p:attrNameLst>
                                          <p:attrName>style.visibility</p:attrName>
                                        </p:attrNameLst>
                                      </p:cBhvr>
                                      <p:to>
                                        <p:strVal val="visible"/>
                                      </p:to>
                                    </p:set>
                                    <p:animEffect transition="in" filter="fade">
                                      <p:cBhvr>
                                        <p:cTn id="40" dur="500"/>
                                        <p:tgtEl>
                                          <p:spTgt spid="11"/>
                                        </p:tgtEl>
                                      </p:cBhvr>
                                    </p:animEffect>
                                    <p:anim calcmode="lin" valueType="num">
                                      <p:cBhvr>
                                        <p:cTn id="41" dur="500" fill="hold"/>
                                        <p:tgtEl>
                                          <p:spTgt spid="11"/>
                                        </p:tgtEl>
                                        <p:attrNameLst>
                                          <p:attrName>ppt_x</p:attrName>
                                        </p:attrNameLst>
                                      </p:cBhvr>
                                      <p:tavLst>
                                        <p:tav tm="0">
                                          <p:val>
                                            <p:strVal val="#ppt_x"/>
                                          </p:val>
                                        </p:tav>
                                        <p:tav tm="100000">
                                          <p:val>
                                            <p:strVal val="#ppt_x"/>
                                          </p:val>
                                        </p:tav>
                                      </p:tavLst>
                                    </p:anim>
                                    <p:anim calcmode="lin" valueType="num">
                                      <p:cBhvr>
                                        <p:cTn id="42" dur="5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5"/>
                                        </p:tgtEl>
                                        <p:attrNameLst>
                                          <p:attrName>style.visibility</p:attrName>
                                        </p:attrNameLst>
                                      </p:cBhvr>
                                      <p:to>
                                        <p:strVal val="visible"/>
                                      </p:to>
                                    </p:set>
                                    <p:animEffect transition="in" filter="fade">
                                      <p:cBhvr>
                                        <p:cTn id="47" dur="500"/>
                                        <p:tgtEl>
                                          <p:spTgt spid="5"/>
                                        </p:tgtEl>
                                      </p:cBhvr>
                                    </p:animEffect>
                                  </p:childTnLst>
                                </p:cTn>
                              </p:par>
                              <p:par>
                                <p:cTn id="48" presetID="42" presetClass="entr" presetSubtype="0" fill="hold" nodeType="withEffect">
                                  <p:stCondLst>
                                    <p:cond delay="0"/>
                                  </p:stCondLst>
                                  <p:childTnLst>
                                    <p:set>
                                      <p:cBhvr>
                                        <p:cTn id="49" dur="1" fill="hold">
                                          <p:stCondLst>
                                            <p:cond delay="0"/>
                                          </p:stCondLst>
                                        </p:cTn>
                                        <p:tgtEl>
                                          <p:spTgt spid="5"/>
                                        </p:tgtEl>
                                        <p:attrNameLst>
                                          <p:attrName>style.visibility</p:attrName>
                                        </p:attrNameLst>
                                      </p:cBhvr>
                                      <p:to>
                                        <p:strVal val="visible"/>
                                      </p:to>
                                    </p:set>
                                    <p:animEffect transition="in" filter="fade">
                                      <p:cBhvr>
                                        <p:cTn id="50" dur="500"/>
                                        <p:tgtEl>
                                          <p:spTgt spid="5"/>
                                        </p:tgtEl>
                                      </p:cBhvr>
                                    </p:animEffect>
                                    <p:anim calcmode="lin" valueType="num">
                                      <p:cBhvr>
                                        <p:cTn id="51" dur="500" fill="hold"/>
                                        <p:tgtEl>
                                          <p:spTgt spid="5"/>
                                        </p:tgtEl>
                                        <p:attrNameLst>
                                          <p:attrName>ppt_x</p:attrName>
                                        </p:attrNameLst>
                                      </p:cBhvr>
                                      <p:tavLst>
                                        <p:tav tm="0">
                                          <p:val>
                                            <p:strVal val="#ppt_x"/>
                                          </p:val>
                                        </p:tav>
                                        <p:tav tm="100000">
                                          <p:val>
                                            <p:strVal val="#ppt_x"/>
                                          </p:val>
                                        </p:tav>
                                      </p:tavLst>
                                    </p:anim>
                                    <p:anim calcmode="lin" valueType="num">
                                      <p:cBhvr>
                                        <p:cTn id="52" dur="500" fill="hold"/>
                                        <p:tgtEl>
                                          <p:spTgt spid="5"/>
                                        </p:tgtEl>
                                        <p:attrNameLst>
                                          <p:attrName>ppt_y</p:attrName>
                                        </p:attrNameLst>
                                      </p:cBhvr>
                                      <p:tavLst>
                                        <p:tav tm="0">
                                          <p:val>
                                            <p:strVal val="#ppt_y+.1"/>
                                          </p:val>
                                        </p:tav>
                                        <p:tav tm="100000">
                                          <p:val>
                                            <p:strVal val="#ppt_y"/>
                                          </p:val>
                                        </p:tav>
                                      </p:tavLst>
                                    </p:anim>
                                  </p:childTnLst>
                                </p:cTn>
                              </p:par>
                              <p:par>
                                <p:cTn id="53" presetID="42" presetClass="entr" presetSubtype="0" fill="hold" grpId="0" nodeType="withEffect">
                                  <p:stCondLst>
                                    <p:cond delay="0"/>
                                  </p:stCondLst>
                                  <p:childTnLst>
                                    <p:set>
                                      <p:cBhvr>
                                        <p:cTn id="54" dur="1" fill="hold">
                                          <p:stCondLst>
                                            <p:cond delay="0"/>
                                          </p:stCondLst>
                                        </p:cTn>
                                        <p:tgtEl>
                                          <p:spTgt spid="33"/>
                                        </p:tgtEl>
                                        <p:attrNameLst>
                                          <p:attrName>style.visibility</p:attrName>
                                        </p:attrNameLst>
                                      </p:cBhvr>
                                      <p:to>
                                        <p:strVal val="visible"/>
                                      </p:to>
                                    </p:set>
                                    <p:animEffect transition="in" filter="fade">
                                      <p:cBhvr>
                                        <p:cTn id="55" dur="500"/>
                                        <p:tgtEl>
                                          <p:spTgt spid="33"/>
                                        </p:tgtEl>
                                      </p:cBhvr>
                                    </p:animEffect>
                                    <p:anim calcmode="lin" valueType="num">
                                      <p:cBhvr>
                                        <p:cTn id="56" dur="500" fill="hold"/>
                                        <p:tgtEl>
                                          <p:spTgt spid="33"/>
                                        </p:tgtEl>
                                        <p:attrNameLst>
                                          <p:attrName>ppt_x</p:attrName>
                                        </p:attrNameLst>
                                      </p:cBhvr>
                                      <p:tavLst>
                                        <p:tav tm="0">
                                          <p:val>
                                            <p:strVal val="#ppt_x"/>
                                          </p:val>
                                        </p:tav>
                                        <p:tav tm="100000">
                                          <p:val>
                                            <p:strVal val="#ppt_x"/>
                                          </p:val>
                                        </p:tav>
                                      </p:tavLst>
                                    </p:anim>
                                    <p:anim calcmode="lin" valueType="num">
                                      <p:cBhvr>
                                        <p:cTn id="57" dur="500" fill="hold"/>
                                        <p:tgtEl>
                                          <p:spTgt spid="3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2" grpId="0"/>
      <p:bldP spid="3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58570" y="358621"/>
            <a:ext cx="11474238" cy="806897"/>
          </a:xfrm>
        </p:spPr>
        <p:txBody>
          <a:bodyPr/>
          <a:lstStyle/>
          <a:p>
            <a:r>
              <a:rPr lang="en-US" dirty="0" err="1"/>
              <a:t>Etape</a:t>
            </a:r>
            <a:r>
              <a:rPr lang="en-US" dirty="0"/>
              <a:t> 1: </a:t>
            </a:r>
            <a:r>
              <a:rPr lang="en-US" dirty="0" err="1"/>
              <a:t>moyen</a:t>
            </a:r>
            <a:r>
              <a:rPr lang="en-US" dirty="0"/>
              <a:t> de </a:t>
            </a:r>
            <a:r>
              <a:rPr lang="en-US" dirty="0" err="1"/>
              <a:t>déploiement</a:t>
            </a:r>
            <a:endParaRPr lang="fr-FR" dirty="0"/>
          </a:p>
        </p:txBody>
      </p:sp>
      <p:graphicFrame>
        <p:nvGraphicFramePr>
          <p:cNvPr id="5" name="Table 4"/>
          <p:cNvGraphicFramePr>
            <a:graphicFrameLocks noGrp="1"/>
          </p:cNvGraphicFramePr>
          <p:nvPr>
            <p:extLst>
              <p:ext uri="{D42A27DB-BD31-4B8C-83A1-F6EECF244321}">
                <p14:modId xmlns:p14="http://schemas.microsoft.com/office/powerpoint/2010/main" val="29146173"/>
              </p:ext>
            </p:extLst>
          </p:nvPr>
        </p:nvGraphicFramePr>
        <p:xfrm>
          <a:off x="216740" y="1685882"/>
          <a:ext cx="11757896" cy="4147356"/>
        </p:xfrm>
        <a:graphic>
          <a:graphicData uri="http://schemas.openxmlformats.org/drawingml/2006/table">
            <a:tbl>
              <a:tblPr firstRow="1" firstCol="1" bandRow="1">
                <a:tableStyleId>{5202B0CA-FC54-4496-8BCA-5EF66A818D29}</a:tableStyleId>
              </a:tblPr>
              <a:tblGrid>
                <a:gridCol w="1764460">
                  <a:extLst>
                    <a:ext uri="{9D8B030D-6E8A-4147-A177-3AD203B41FA5}">
                      <a16:colId xmlns:a16="http://schemas.microsoft.com/office/drawing/2014/main" val="4271475550"/>
                    </a:ext>
                  </a:extLst>
                </a:gridCol>
                <a:gridCol w="2485697">
                  <a:extLst>
                    <a:ext uri="{9D8B030D-6E8A-4147-A177-3AD203B41FA5}">
                      <a16:colId xmlns:a16="http://schemas.microsoft.com/office/drawing/2014/main" val="2907590637"/>
                    </a:ext>
                  </a:extLst>
                </a:gridCol>
                <a:gridCol w="2690648">
                  <a:extLst>
                    <a:ext uri="{9D8B030D-6E8A-4147-A177-3AD203B41FA5}">
                      <a16:colId xmlns:a16="http://schemas.microsoft.com/office/drawing/2014/main" val="18835002"/>
                    </a:ext>
                  </a:extLst>
                </a:gridCol>
                <a:gridCol w="2564524">
                  <a:extLst>
                    <a:ext uri="{9D8B030D-6E8A-4147-A177-3AD203B41FA5}">
                      <a16:colId xmlns:a16="http://schemas.microsoft.com/office/drawing/2014/main" val="73066771"/>
                    </a:ext>
                  </a:extLst>
                </a:gridCol>
                <a:gridCol w="2252567">
                  <a:extLst>
                    <a:ext uri="{9D8B030D-6E8A-4147-A177-3AD203B41FA5}">
                      <a16:colId xmlns:a16="http://schemas.microsoft.com/office/drawing/2014/main" val="186306872"/>
                    </a:ext>
                  </a:extLst>
                </a:gridCol>
              </a:tblGrid>
              <a:tr h="343120">
                <a:tc>
                  <a:txBody>
                    <a:bodyPr/>
                    <a:lstStyle/>
                    <a:p>
                      <a:pPr marL="36000"/>
                      <a:r>
                        <a:rPr lang="en-US" sz="1400" dirty="0"/>
                        <a:t>Feature</a:t>
                      </a:r>
                    </a:p>
                  </a:txBody>
                  <a:tcPr marL="93260" marR="93260" marT="46630" marB="4663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tx1"/>
                    </a:solidFill>
                  </a:tcPr>
                </a:tc>
                <a:tc>
                  <a:txBody>
                    <a:bodyPr/>
                    <a:lstStyle/>
                    <a:p>
                      <a:pPr marL="36000"/>
                      <a:r>
                        <a:rPr lang="en-US" sz="1400" dirty="0"/>
                        <a:t>Manuel</a:t>
                      </a:r>
                    </a:p>
                  </a:txBody>
                  <a:tcPr marL="93260" marR="93260" marT="46630" marB="4663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solidFill>
                  </a:tcPr>
                </a:tc>
                <a:tc>
                  <a:txBody>
                    <a:bodyPr/>
                    <a:lstStyle/>
                    <a:p>
                      <a:pPr marL="36000"/>
                      <a:r>
                        <a:rPr lang="en-US" sz="1400" dirty="0" err="1"/>
                        <a:t>Clé</a:t>
                      </a:r>
                      <a:r>
                        <a:rPr lang="en-US" sz="1400" dirty="0"/>
                        <a:t> USB + scripts</a:t>
                      </a:r>
                    </a:p>
                  </a:txBody>
                  <a:tcPr marL="93260" marR="93260" marT="46630" marB="4663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2"/>
                    </a:solidFill>
                  </a:tcPr>
                </a:tc>
                <a:tc>
                  <a:txBody>
                    <a:bodyPr/>
                    <a:lstStyle/>
                    <a:p>
                      <a:pPr marL="36000"/>
                      <a:r>
                        <a:rPr lang="en-US" sz="1400" dirty="0"/>
                        <a:t>WDS &amp; MDT (SCCM ?)</a:t>
                      </a:r>
                    </a:p>
                  </a:txBody>
                  <a:tcPr marL="93260" marR="93260" marT="46630" marB="4663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B0F0"/>
                    </a:solidFill>
                  </a:tcPr>
                </a:tc>
                <a:tc>
                  <a:txBody>
                    <a:bodyPr/>
                    <a:lstStyle/>
                    <a:p>
                      <a:pPr marL="36000"/>
                      <a:r>
                        <a:rPr lang="en-US" sz="1400" dirty="0"/>
                        <a:t>SC VMM</a:t>
                      </a:r>
                    </a:p>
                  </a:txBody>
                  <a:tcPr marL="93260" marR="93260" marT="46630" marB="4663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65000"/>
                      </a:schemeClr>
                    </a:solidFill>
                  </a:tcPr>
                </a:tc>
                <a:extLst>
                  <a:ext uri="{0D108BD9-81ED-4DB2-BD59-A6C34878D82A}">
                    <a16:rowId xmlns:a16="http://schemas.microsoft.com/office/drawing/2014/main" val="1075296113"/>
                  </a:ext>
                </a:extLst>
              </a:tr>
              <a:tr h="328161">
                <a:tc>
                  <a:txBody>
                    <a:bodyPr/>
                    <a:lstStyle/>
                    <a:p>
                      <a:pPr marL="36000"/>
                      <a:r>
                        <a:rPr lang="en-US" sz="1200" b="0" dirty="0" err="1">
                          <a:solidFill>
                            <a:schemeClr val="tx1"/>
                          </a:solidFill>
                        </a:rPr>
                        <a:t>Automatisation</a:t>
                      </a:r>
                      <a:endParaRPr lang="en-US" sz="1200" b="0" dirty="0">
                        <a:solidFill>
                          <a:schemeClr val="tx1"/>
                        </a:solidFill>
                      </a:endParaRPr>
                    </a:p>
                  </a:txBody>
                  <a:tcPr marL="93260" marR="93260" marT="46630" marB="46630">
                    <a:lnL w="12700" cap="flat" cmpd="sng" algn="ctr">
                      <a:no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36000"/>
                      <a:endParaRPr lang="en-US" sz="1200" dirty="0"/>
                    </a:p>
                  </a:txBody>
                  <a:tcPr marL="93260" marR="93260" marT="46630" marB="4663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36000"/>
                      <a:endParaRPr lang="en-US" sz="1200" dirty="0"/>
                    </a:p>
                  </a:txBody>
                  <a:tcPr marL="93260" marR="93260" marT="46630" marB="4663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36000"/>
                      <a:endParaRPr lang="en-US" sz="1200" dirty="0"/>
                    </a:p>
                  </a:txBody>
                  <a:tcPr marL="93260" marR="93260" marT="46630" marB="4663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36000"/>
                      <a:endParaRPr lang="en-US" sz="1200" dirty="0"/>
                    </a:p>
                  </a:txBody>
                  <a:tcPr marL="93260" marR="93260" marT="46630" marB="46630">
                    <a:lnL w="1270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75490">
                <a:tc>
                  <a:txBody>
                    <a:bodyPr/>
                    <a:lstStyle/>
                    <a:p>
                      <a:pPr marL="36000"/>
                      <a:r>
                        <a:rPr lang="en-US" sz="1200" b="0" dirty="0" err="1">
                          <a:solidFill>
                            <a:schemeClr val="tx1"/>
                          </a:solidFill>
                        </a:rPr>
                        <a:t>Cohérence</a:t>
                      </a:r>
                      <a:r>
                        <a:rPr lang="en-US" sz="1200" b="0" dirty="0">
                          <a:solidFill>
                            <a:schemeClr val="tx1"/>
                          </a:solidFill>
                        </a:rPr>
                        <a:t> de </a:t>
                      </a:r>
                      <a:r>
                        <a:rPr lang="en-US" sz="1200" b="0" dirty="0" err="1">
                          <a:solidFill>
                            <a:schemeClr val="tx1"/>
                          </a:solidFill>
                        </a:rPr>
                        <a:t>l’environement</a:t>
                      </a:r>
                      <a:endParaRPr lang="en-US" sz="1200" b="0" dirty="0">
                        <a:solidFill>
                          <a:schemeClr val="tx1"/>
                        </a:solidFill>
                      </a:endParaRPr>
                    </a:p>
                  </a:txBody>
                  <a:tcPr marL="93260" marR="93260" marT="46630" marB="46630">
                    <a:lnL w="12700" cap="flat" cmpd="sng" algn="ctr">
                      <a:no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36000"/>
                      <a:endParaRPr lang="en-US" sz="1200" dirty="0"/>
                    </a:p>
                  </a:txBody>
                  <a:tcPr marL="93260" marR="93260" marT="46630" marB="4663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36000"/>
                      <a:endParaRPr lang="en-US" sz="1200" dirty="0"/>
                    </a:p>
                  </a:txBody>
                  <a:tcPr marL="93260" marR="93260" marT="46630" marB="4663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36000"/>
                      <a:endParaRPr lang="en-US" sz="1200" dirty="0"/>
                    </a:p>
                  </a:txBody>
                  <a:tcPr marL="93260" marR="93260" marT="46630" marB="4663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36000"/>
                      <a:endParaRPr lang="en-US" sz="1200" dirty="0"/>
                    </a:p>
                  </a:txBody>
                  <a:tcPr marL="93260" marR="93260" marT="46630" marB="46630">
                    <a:lnL w="1270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901873715"/>
                  </a:ext>
                </a:extLst>
              </a:tr>
              <a:tr h="575490">
                <a:tc>
                  <a:txBody>
                    <a:bodyPr/>
                    <a:lstStyle/>
                    <a:p>
                      <a:pPr marL="36000"/>
                      <a:r>
                        <a:rPr lang="en-US" sz="1200" b="0" dirty="0">
                          <a:solidFill>
                            <a:schemeClr val="tx1"/>
                          </a:solidFill>
                        </a:rPr>
                        <a:t>Temps de </a:t>
                      </a:r>
                      <a:r>
                        <a:rPr lang="en-US" sz="1200" b="0" dirty="0" err="1">
                          <a:solidFill>
                            <a:schemeClr val="tx1"/>
                          </a:solidFill>
                        </a:rPr>
                        <a:t>préparation</a:t>
                      </a:r>
                      <a:endParaRPr lang="en-US" sz="1200" b="0" dirty="0">
                        <a:solidFill>
                          <a:schemeClr val="tx1"/>
                        </a:solidFill>
                      </a:endParaRPr>
                    </a:p>
                  </a:txBody>
                  <a:tcPr marL="93260" marR="93260" marT="46630" marB="46630">
                    <a:lnL w="12700" cap="flat" cmpd="sng" algn="ctr">
                      <a:no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36000" algn="l"/>
                      <a:endParaRPr lang="en-US" sz="1200" dirty="0"/>
                    </a:p>
                  </a:txBody>
                  <a:tcPr marL="93260" marR="93260" marT="46630" marB="4663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36000" algn="l"/>
                      <a:endParaRPr lang="en-US" sz="1200" dirty="0"/>
                    </a:p>
                  </a:txBody>
                  <a:tcPr marL="93260" marR="93260" marT="46630" marB="4663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36000" algn="l"/>
                      <a:endParaRPr lang="en-US" sz="1200" dirty="0"/>
                    </a:p>
                  </a:txBody>
                  <a:tcPr marL="93260" marR="93260" marT="46630" marB="4663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36000" algn="l"/>
                      <a:endParaRPr lang="en-US" sz="1200" dirty="0"/>
                    </a:p>
                  </a:txBody>
                  <a:tcPr marL="93260" marR="93260" marT="46630" marB="46630">
                    <a:lnL w="1270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116955775"/>
                  </a:ext>
                </a:extLst>
              </a:tr>
              <a:tr h="328161">
                <a:tc>
                  <a:txBody>
                    <a:bodyPr/>
                    <a:lstStyle/>
                    <a:p>
                      <a:pPr marL="36000"/>
                      <a:r>
                        <a:rPr lang="en-US" sz="1200" b="0" dirty="0">
                          <a:solidFill>
                            <a:schemeClr val="tx1"/>
                          </a:solidFill>
                        </a:rPr>
                        <a:t>Temps de </a:t>
                      </a:r>
                      <a:r>
                        <a:rPr lang="en-US" sz="1200" b="0" dirty="0" err="1">
                          <a:solidFill>
                            <a:schemeClr val="tx1"/>
                          </a:solidFill>
                        </a:rPr>
                        <a:t>déploiement</a:t>
                      </a:r>
                      <a:endParaRPr lang="en-US" sz="1200" b="0" dirty="0">
                        <a:solidFill>
                          <a:schemeClr val="tx1"/>
                        </a:solidFill>
                      </a:endParaRPr>
                    </a:p>
                  </a:txBody>
                  <a:tcPr marL="93260" marR="93260" marT="46630" marB="46630">
                    <a:lnL w="12700" cap="flat" cmpd="sng" algn="ctr">
                      <a:no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36000"/>
                      <a:endParaRPr lang="en-US" sz="1200" dirty="0"/>
                    </a:p>
                  </a:txBody>
                  <a:tcPr marL="93260" marR="93260" marT="46630" marB="4663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36000"/>
                      <a:endParaRPr lang="en-US" sz="1200" dirty="0"/>
                    </a:p>
                  </a:txBody>
                  <a:tcPr marL="93260" marR="93260" marT="46630" marB="4663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36000"/>
                      <a:endParaRPr lang="en-US" sz="1200" dirty="0"/>
                    </a:p>
                  </a:txBody>
                  <a:tcPr marL="93260" marR="93260" marT="46630" marB="4663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36000"/>
                      <a:endParaRPr lang="en-US" sz="1200" dirty="0"/>
                    </a:p>
                  </a:txBody>
                  <a:tcPr marL="93260" marR="93260" marT="46630" marB="46630">
                    <a:lnL w="1270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192215610"/>
                  </a:ext>
                </a:extLst>
              </a:tr>
              <a:tr h="328161">
                <a:tc>
                  <a:txBody>
                    <a:bodyPr/>
                    <a:lstStyle/>
                    <a:p>
                      <a:pPr marL="36000"/>
                      <a:r>
                        <a:rPr lang="en-US" sz="1200" b="0" dirty="0">
                          <a:solidFill>
                            <a:schemeClr val="tx1"/>
                          </a:solidFill>
                        </a:rPr>
                        <a:t>Evolution</a:t>
                      </a:r>
                    </a:p>
                  </a:txBody>
                  <a:tcPr marL="93260" marR="93260" marT="46630" marB="46630">
                    <a:lnL w="12700" cap="flat" cmpd="sng" algn="ctr">
                      <a:no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36000" algn="l" defTabSz="914367" rtl="0" eaLnBrk="1" latinLnBrk="0" hangingPunct="1"/>
                      <a:endParaRPr lang="en-US" sz="1200" kern="1200" dirty="0">
                        <a:solidFill>
                          <a:schemeClr val="dk1"/>
                        </a:solidFill>
                        <a:latin typeface="+mn-lt"/>
                        <a:ea typeface="+mn-ea"/>
                        <a:cs typeface="+mn-cs"/>
                      </a:endParaRPr>
                    </a:p>
                  </a:txBody>
                  <a:tcPr marL="93260" marR="93260" marT="46630" marB="4663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36000" algn="l" defTabSz="914367" rtl="0" eaLnBrk="1" latinLnBrk="0" hangingPunct="1"/>
                      <a:endParaRPr lang="en-US" sz="1200" kern="1200" dirty="0">
                        <a:solidFill>
                          <a:schemeClr val="dk1"/>
                        </a:solidFill>
                        <a:latin typeface="+mn-lt"/>
                        <a:ea typeface="+mn-ea"/>
                        <a:cs typeface="+mn-cs"/>
                      </a:endParaRPr>
                    </a:p>
                  </a:txBody>
                  <a:tcPr marL="93260" marR="93260" marT="46630" marB="4663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36000"/>
                      <a:endParaRPr lang="en-US" sz="1200" dirty="0"/>
                    </a:p>
                  </a:txBody>
                  <a:tcPr marL="93260" marR="93260" marT="46630" marB="4663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36000"/>
                      <a:endParaRPr lang="en-US" sz="1200" dirty="0"/>
                    </a:p>
                  </a:txBody>
                  <a:tcPr marL="93260" marR="93260" marT="46630" marB="46630">
                    <a:lnL w="1270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827073354"/>
                  </a:ext>
                </a:extLst>
              </a:tr>
              <a:tr h="328161">
                <a:tc>
                  <a:txBody>
                    <a:bodyPr/>
                    <a:lstStyle/>
                    <a:p>
                      <a:pPr marL="36000"/>
                      <a:r>
                        <a:rPr lang="en-US" sz="1200" b="0" dirty="0" err="1">
                          <a:solidFill>
                            <a:schemeClr val="tx1"/>
                          </a:solidFill>
                        </a:rPr>
                        <a:t>Facilité</a:t>
                      </a:r>
                      <a:r>
                        <a:rPr lang="en-US" sz="1200" b="0" dirty="0">
                          <a:solidFill>
                            <a:schemeClr val="tx1"/>
                          </a:solidFill>
                        </a:rPr>
                        <a:t> </a:t>
                      </a:r>
                      <a:r>
                        <a:rPr lang="en-US" sz="1200" b="0" dirty="0" err="1">
                          <a:solidFill>
                            <a:schemeClr val="tx1"/>
                          </a:solidFill>
                        </a:rPr>
                        <a:t>redéploiement</a:t>
                      </a:r>
                      <a:endParaRPr lang="en-US" sz="1200" b="0" dirty="0">
                        <a:solidFill>
                          <a:schemeClr val="tx1"/>
                        </a:solidFill>
                      </a:endParaRPr>
                    </a:p>
                  </a:txBody>
                  <a:tcPr marL="93260" marR="93260" marT="46630" marB="46630">
                    <a:lnL w="12700" cap="flat" cmpd="sng" algn="ctr">
                      <a:no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36000"/>
                      <a:endParaRPr lang="en-US" sz="1200" dirty="0"/>
                    </a:p>
                  </a:txBody>
                  <a:tcPr marL="93260" marR="93260" marT="46630" marB="4663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36000"/>
                      <a:endParaRPr lang="en-US" sz="1200" dirty="0"/>
                    </a:p>
                  </a:txBody>
                  <a:tcPr marL="93260" marR="93260" marT="46630" marB="4663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36000"/>
                      <a:endParaRPr lang="en-US" sz="1200" dirty="0"/>
                    </a:p>
                  </a:txBody>
                  <a:tcPr marL="93260" marR="93260" marT="46630" marB="4663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36000"/>
                      <a:endParaRPr lang="en-US" sz="1200" dirty="0"/>
                    </a:p>
                  </a:txBody>
                  <a:tcPr marL="93260" marR="93260" marT="46630" marB="46630">
                    <a:lnL w="1270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6"/>
                  </a:ext>
                </a:extLst>
              </a:tr>
              <a:tr h="575490">
                <a:tc>
                  <a:txBody>
                    <a:bodyPr/>
                    <a:lstStyle/>
                    <a:p>
                      <a:pPr marL="36000"/>
                      <a:r>
                        <a:rPr lang="en-US" sz="1200" b="0" dirty="0" err="1">
                          <a:solidFill>
                            <a:schemeClr val="tx1"/>
                          </a:solidFill>
                        </a:rPr>
                        <a:t>Difficulté</a:t>
                      </a:r>
                      <a:r>
                        <a:rPr lang="en-US" sz="1200" b="0" dirty="0">
                          <a:solidFill>
                            <a:schemeClr val="tx1"/>
                          </a:solidFill>
                        </a:rPr>
                        <a:t> de </a:t>
                      </a:r>
                      <a:r>
                        <a:rPr lang="en-US" sz="1200" b="0" dirty="0" err="1">
                          <a:solidFill>
                            <a:schemeClr val="tx1"/>
                          </a:solidFill>
                        </a:rPr>
                        <a:t>mise</a:t>
                      </a:r>
                      <a:r>
                        <a:rPr lang="en-US" sz="1200" b="0" dirty="0">
                          <a:solidFill>
                            <a:schemeClr val="tx1"/>
                          </a:solidFill>
                        </a:rPr>
                        <a:t> </a:t>
                      </a:r>
                      <a:r>
                        <a:rPr lang="en-US" sz="1200" b="0" dirty="0" err="1">
                          <a:solidFill>
                            <a:schemeClr val="tx1"/>
                          </a:solidFill>
                        </a:rPr>
                        <a:t>en</a:t>
                      </a:r>
                      <a:r>
                        <a:rPr lang="en-US" sz="1200" b="0" dirty="0">
                          <a:solidFill>
                            <a:schemeClr val="tx1"/>
                          </a:solidFill>
                        </a:rPr>
                        <a:t> oeuvre</a:t>
                      </a:r>
                    </a:p>
                  </a:txBody>
                  <a:tcPr marL="93260" marR="93260" marT="46630" marB="46630">
                    <a:lnL w="12700" cap="flat" cmpd="sng" algn="ctr">
                      <a:no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36000"/>
                      <a:endParaRPr lang="en-US" sz="1200" dirty="0"/>
                    </a:p>
                  </a:txBody>
                  <a:tcPr marL="93260" marR="93260" marT="46630" marB="4663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36000"/>
                      <a:endParaRPr lang="en-US" sz="1200" dirty="0"/>
                    </a:p>
                  </a:txBody>
                  <a:tcPr marL="93260" marR="93260" marT="46630" marB="4663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36000"/>
                      <a:endParaRPr lang="en-US" sz="1200" dirty="0"/>
                    </a:p>
                  </a:txBody>
                  <a:tcPr marL="93260" marR="93260" marT="46630" marB="4663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36000"/>
                      <a:endParaRPr lang="en-US" sz="1200" dirty="0"/>
                    </a:p>
                  </a:txBody>
                  <a:tcPr marL="93260" marR="93260" marT="46630" marB="46630">
                    <a:lnL w="1270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952089550"/>
                  </a:ext>
                </a:extLst>
              </a:tr>
              <a:tr h="575490">
                <a:tc>
                  <a:txBody>
                    <a:bodyPr/>
                    <a:lstStyle/>
                    <a:p>
                      <a:pPr marL="36000"/>
                      <a:r>
                        <a:rPr lang="en-US" sz="1200" b="0" dirty="0">
                          <a:solidFill>
                            <a:schemeClr val="tx1"/>
                          </a:solidFill>
                        </a:rPr>
                        <a:t>Temps au café</a:t>
                      </a:r>
                    </a:p>
                  </a:txBody>
                  <a:tcPr marL="93260" marR="93260" marT="46630" marB="46630">
                    <a:lnL w="12700" cap="flat" cmpd="sng" algn="ctr">
                      <a:no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36000"/>
                      <a:endParaRPr lang="en-US" sz="1200" dirty="0"/>
                    </a:p>
                  </a:txBody>
                  <a:tcPr marL="93260" marR="93260" marT="46630" marB="4663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36000"/>
                      <a:endParaRPr lang="en-US" sz="1200" dirty="0"/>
                    </a:p>
                  </a:txBody>
                  <a:tcPr marL="93260" marR="93260" marT="46630" marB="4663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36000"/>
                      <a:endParaRPr lang="en-US" sz="1200" dirty="0"/>
                    </a:p>
                  </a:txBody>
                  <a:tcPr marL="93260" marR="93260" marT="46630" marB="4663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36000"/>
                      <a:endParaRPr lang="en-US" sz="1200" dirty="0"/>
                    </a:p>
                  </a:txBody>
                  <a:tcPr marL="93260" marR="93260" marT="46630" marB="46630">
                    <a:lnL w="1270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803929972"/>
                  </a:ext>
                </a:extLst>
              </a:tr>
              <a:tr h="189632">
                <a:tc>
                  <a:txBody>
                    <a:bodyPr/>
                    <a:lstStyle/>
                    <a:p>
                      <a:endParaRPr lang="en-US" sz="500" dirty="0"/>
                    </a:p>
                  </a:txBody>
                  <a:tcPr marL="93260" marR="93260" marT="46630" marB="4663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endParaRPr lang="en-US" sz="500" dirty="0"/>
                    </a:p>
                  </a:txBody>
                  <a:tcPr marL="93260" marR="93260" marT="46630" marB="4663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solidFill>
                  </a:tcPr>
                </a:tc>
                <a:tc>
                  <a:txBody>
                    <a:bodyPr/>
                    <a:lstStyle/>
                    <a:p>
                      <a:endParaRPr lang="en-US" sz="500" dirty="0"/>
                    </a:p>
                  </a:txBody>
                  <a:tcPr marL="93260" marR="93260" marT="46630" marB="4663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2"/>
                    </a:solidFill>
                  </a:tcPr>
                </a:tc>
                <a:tc>
                  <a:txBody>
                    <a:bodyPr/>
                    <a:lstStyle/>
                    <a:p>
                      <a:endParaRPr lang="en-US" sz="500" dirty="0"/>
                    </a:p>
                  </a:txBody>
                  <a:tcPr marL="93260" marR="93260" marT="46630" marB="4663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B0F0"/>
                    </a:solidFill>
                  </a:tcPr>
                </a:tc>
                <a:tc>
                  <a:txBody>
                    <a:bodyPr/>
                    <a:lstStyle/>
                    <a:p>
                      <a:endParaRPr lang="en-US" sz="500" dirty="0"/>
                    </a:p>
                  </a:txBody>
                  <a:tcPr marL="93260" marR="93260" marT="46630" marB="4663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65000"/>
                      </a:schemeClr>
                    </a:solidFill>
                  </a:tcPr>
                </a:tc>
                <a:extLst>
                  <a:ext uri="{0D108BD9-81ED-4DB2-BD59-A6C34878D82A}">
                    <a16:rowId xmlns:a16="http://schemas.microsoft.com/office/drawing/2014/main" val="10013"/>
                  </a:ext>
                </a:extLst>
              </a:tr>
            </a:tbl>
          </a:graphicData>
        </a:graphic>
      </p:graphicFrame>
      <p:sp>
        <p:nvSpPr>
          <p:cNvPr id="10" name="Freeform 7">
            <a:extLst>
              <a:ext uri="{FF2B5EF4-FFF2-40B4-BE49-F238E27FC236}">
                <a16:creationId xmlns:a16="http://schemas.microsoft.com/office/drawing/2014/main" id="{48CB6462-A6BB-468B-8D80-2FCF972FCCA2}"/>
              </a:ext>
            </a:extLst>
          </p:cNvPr>
          <p:cNvSpPr>
            <a:spLocks noEditPoints="1"/>
          </p:cNvSpPr>
          <p:nvPr/>
        </p:nvSpPr>
        <p:spPr bwMode="black">
          <a:xfrm>
            <a:off x="5686951" y="2054771"/>
            <a:ext cx="282924" cy="262760"/>
          </a:xfrm>
          <a:custGeom>
            <a:avLst/>
            <a:gdLst>
              <a:gd name="T0" fmla="*/ 87 w 162"/>
              <a:gd name="T1" fmla="*/ 109 h 143"/>
              <a:gd name="T2" fmla="*/ 74 w 162"/>
              <a:gd name="T3" fmla="*/ 109 h 143"/>
              <a:gd name="T4" fmla="*/ 74 w 162"/>
              <a:gd name="T5" fmla="*/ 79 h 143"/>
              <a:gd name="T6" fmla="*/ 45 w 162"/>
              <a:gd name="T7" fmla="*/ 79 h 143"/>
              <a:gd name="T8" fmla="*/ 45 w 162"/>
              <a:gd name="T9" fmla="*/ 66 h 143"/>
              <a:gd name="T10" fmla="*/ 74 w 162"/>
              <a:gd name="T11" fmla="*/ 66 h 143"/>
              <a:gd name="T12" fmla="*/ 74 w 162"/>
              <a:gd name="T13" fmla="*/ 36 h 143"/>
              <a:gd name="T14" fmla="*/ 87 w 162"/>
              <a:gd name="T15" fmla="*/ 36 h 143"/>
              <a:gd name="T16" fmla="*/ 87 w 162"/>
              <a:gd name="T17" fmla="*/ 66 h 143"/>
              <a:gd name="T18" fmla="*/ 117 w 162"/>
              <a:gd name="T19" fmla="*/ 66 h 143"/>
              <a:gd name="T20" fmla="*/ 117 w 162"/>
              <a:gd name="T21" fmla="*/ 79 h 143"/>
              <a:gd name="T22" fmla="*/ 87 w 162"/>
              <a:gd name="T23" fmla="*/ 79 h 143"/>
              <a:gd name="T24" fmla="*/ 87 w 162"/>
              <a:gd name="T25" fmla="*/ 109 h 143"/>
              <a:gd name="T26" fmla="*/ 124 w 162"/>
              <a:gd name="T27" fmla="*/ 129 h 143"/>
              <a:gd name="T28" fmla="*/ 81 w 162"/>
              <a:gd name="T29" fmla="*/ 143 h 143"/>
              <a:gd name="T30" fmla="*/ 24 w 162"/>
              <a:gd name="T31" fmla="*/ 115 h 143"/>
              <a:gd name="T32" fmla="*/ 37 w 162"/>
              <a:gd name="T33" fmla="*/ 14 h 143"/>
              <a:gd name="T34" fmla="*/ 81 w 162"/>
              <a:gd name="T35" fmla="*/ 0 h 143"/>
              <a:gd name="T36" fmla="*/ 138 w 162"/>
              <a:gd name="T37" fmla="*/ 28 h 143"/>
              <a:gd name="T38" fmla="*/ 124 w 162"/>
              <a:gd name="T39" fmla="*/ 129 h 143"/>
              <a:gd name="T40" fmla="*/ 130 w 162"/>
              <a:gd name="T41" fmla="*/ 34 h 143"/>
              <a:gd name="T42" fmla="*/ 81 w 162"/>
              <a:gd name="T43" fmla="*/ 9 h 143"/>
              <a:gd name="T44" fmla="*/ 43 w 162"/>
              <a:gd name="T45" fmla="*/ 22 h 143"/>
              <a:gd name="T46" fmla="*/ 31 w 162"/>
              <a:gd name="T47" fmla="*/ 109 h 143"/>
              <a:gd name="T48" fmla="*/ 81 w 162"/>
              <a:gd name="T49" fmla="*/ 134 h 143"/>
              <a:gd name="T50" fmla="*/ 119 w 162"/>
              <a:gd name="T51" fmla="*/ 121 h 143"/>
              <a:gd name="T52" fmla="*/ 130 w 162"/>
              <a:gd name="T53" fmla="*/ 3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2" h="143">
                <a:moveTo>
                  <a:pt x="87" y="109"/>
                </a:moveTo>
                <a:cubicBezTo>
                  <a:pt x="74" y="109"/>
                  <a:pt x="74" y="109"/>
                  <a:pt x="74" y="109"/>
                </a:cubicBezTo>
                <a:cubicBezTo>
                  <a:pt x="74" y="79"/>
                  <a:pt x="74" y="79"/>
                  <a:pt x="74" y="79"/>
                </a:cubicBezTo>
                <a:cubicBezTo>
                  <a:pt x="45" y="79"/>
                  <a:pt x="45" y="79"/>
                  <a:pt x="45" y="79"/>
                </a:cubicBezTo>
                <a:cubicBezTo>
                  <a:pt x="45" y="66"/>
                  <a:pt x="45" y="66"/>
                  <a:pt x="45" y="66"/>
                </a:cubicBezTo>
                <a:cubicBezTo>
                  <a:pt x="74" y="66"/>
                  <a:pt x="74" y="66"/>
                  <a:pt x="74" y="66"/>
                </a:cubicBezTo>
                <a:cubicBezTo>
                  <a:pt x="74" y="36"/>
                  <a:pt x="74" y="36"/>
                  <a:pt x="74" y="36"/>
                </a:cubicBezTo>
                <a:cubicBezTo>
                  <a:pt x="87" y="36"/>
                  <a:pt x="87" y="36"/>
                  <a:pt x="87" y="36"/>
                </a:cubicBezTo>
                <a:cubicBezTo>
                  <a:pt x="87" y="66"/>
                  <a:pt x="87" y="66"/>
                  <a:pt x="87" y="66"/>
                </a:cubicBezTo>
                <a:cubicBezTo>
                  <a:pt x="117" y="66"/>
                  <a:pt x="117" y="66"/>
                  <a:pt x="117" y="66"/>
                </a:cubicBezTo>
                <a:cubicBezTo>
                  <a:pt x="117" y="79"/>
                  <a:pt x="117" y="79"/>
                  <a:pt x="117" y="79"/>
                </a:cubicBezTo>
                <a:cubicBezTo>
                  <a:pt x="87" y="79"/>
                  <a:pt x="87" y="79"/>
                  <a:pt x="87" y="79"/>
                </a:cubicBezTo>
                <a:lnTo>
                  <a:pt x="87" y="109"/>
                </a:lnTo>
                <a:close/>
                <a:moveTo>
                  <a:pt x="124" y="129"/>
                </a:moveTo>
                <a:cubicBezTo>
                  <a:pt x="111" y="139"/>
                  <a:pt x="96" y="143"/>
                  <a:pt x="81" y="143"/>
                </a:cubicBezTo>
                <a:cubicBezTo>
                  <a:pt x="59" y="143"/>
                  <a:pt x="38" y="134"/>
                  <a:pt x="24" y="115"/>
                </a:cubicBezTo>
                <a:cubicBezTo>
                  <a:pt x="0" y="84"/>
                  <a:pt x="6" y="38"/>
                  <a:pt x="37" y="14"/>
                </a:cubicBezTo>
                <a:cubicBezTo>
                  <a:pt x="50" y="4"/>
                  <a:pt x="66" y="0"/>
                  <a:pt x="81" y="0"/>
                </a:cubicBezTo>
                <a:cubicBezTo>
                  <a:pt x="102" y="0"/>
                  <a:pt x="124" y="9"/>
                  <a:pt x="138" y="28"/>
                </a:cubicBezTo>
                <a:cubicBezTo>
                  <a:pt x="162" y="60"/>
                  <a:pt x="156" y="105"/>
                  <a:pt x="124" y="129"/>
                </a:cubicBezTo>
                <a:close/>
                <a:moveTo>
                  <a:pt x="130" y="34"/>
                </a:moveTo>
                <a:cubicBezTo>
                  <a:pt x="119" y="18"/>
                  <a:pt x="100" y="9"/>
                  <a:pt x="81" y="9"/>
                </a:cubicBezTo>
                <a:cubicBezTo>
                  <a:pt x="67" y="9"/>
                  <a:pt x="54" y="14"/>
                  <a:pt x="43" y="22"/>
                </a:cubicBezTo>
                <a:cubicBezTo>
                  <a:pt x="16" y="43"/>
                  <a:pt x="10" y="82"/>
                  <a:pt x="31" y="109"/>
                </a:cubicBezTo>
                <a:cubicBezTo>
                  <a:pt x="43" y="125"/>
                  <a:pt x="61" y="134"/>
                  <a:pt x="81" y="134"/>
                </a:cubicBezTo>
                <a:cubicBezTo>
                  <a:pt x="95" y="134"/>
                  <a:pt x="108" y="130"/>
                  <a:pt x="119" y="121"/>
                </a:cubicBezTo>
                <a:cubicBezTo>
                  <a:pt x="146" y="100"/>
                  <a:pt x="151" y="61"/>
                  <a:pt x="130" y="34"/>
                </a:cubicBezTo>
                <a:close/>
              </a:path>
            </a:pathLst>
          </a:custGeom>
          <a:solidFill>
            <a:srgbClr val="00B050"/>
          </a:solidFill>
          <a:ln>
            <a:noFill/>
          </a:ln>
          <a:extLst/>
        </p:spPr>
        <p:txBody>
          <a:bodyPr vert="horz" wrap="square" lIns="91440" tIns="45720" rIns="91440" bIns="45720" numCol="1" anchor="t" anchorCtr="0" compatLnSpc="1">
            <a:prstTxWarp prst="textNoShape">
              <a:avLst/>
            </a:prstTxWarp>
          </a:bodyPr>
          <a:lstStyle/>
          <a:p>
            <a:endParaRPr lang="en-US" dirty="0">
              <a:solidFill>
                <a:schemeClr val="bg1"/>
              </a:solidFill>
            </a:endParaRPr>
          </a:p>
        </p:txBody>
      </p:sp>
      <p:sp>
        <p:nvSpPr>
          <p:cNvPr id="11" name="Freeform 7">
            <a:extLst>
              <a:ext uri="{FF2B5EF4-FFF2-40B4-BE49-F238E27FC236}">
                <a16:creationId xmlns:a16="http://schemas.microsoft.com/office/drawing/2014/main" id="{2F19D39D-4F71-49FB-BE8E-A4D8D0F4EBC6}"/>
              </a:ext>
            </a:extLst>
          </p:cNvPr>
          <p:cNvSpPr>
            <a:spLocks noEditPoints="1"/>
          </p:cNvSpPr>
          <p:nvPr/>
        </p:nvSpPr>
        <p:spPr bwMode="black">
          <a:xfrm>
            <a:off x="8109587" y="2054771"/>
            <a:ext cx="282924" cy="262760"/>
          </a:xfrm>
          <a:custGeom>
            <a:avLst/>
            <a:gdLst>
              <a:gd name="T0" fmla="*/ 87 w 162"/>
              <a:gd name="T1" fmla="*/ 109 h 143"/>
              <a:gd name="T2" fmla="*/ 74 w 162"/>
              <a:gd name="T3" fmla="*/ 109 h 143"/>
              <a:gd name="T4" fmla="*/ 74 w 162"/>
              <a:gd name="T5" fmla="*/ 79 h 143"/>
              <a:gd name="T6" fmla="*/ 45 w 162"/>
              <a:gd name="T7" fmla="*/ 79 h 143"/>
              <a:gd name="T8" fmla="*/ 45 w 162"/>
              <a:gd name="T9" fmla="*/ 66 h 143"/>
              <a:gd name="T10" fmla="*/ 74 w 162"/>
              <a:gd name="T11" fmla="*/ 66 h 143"/>
              <a:gd name="T12" fmla="*/ 74 w 162"/>
              <a:gd name="T13" fmla="*/ 36 h 143"/>
              <a:gd name="T14" fmla="*/ 87 w 162"/>
              <a:gd name="T15" fmla="*/ 36 h 143"/>
              <a:gd name="T16" fmla="*/ 87 w 162"/>
              <a:gd name="T17" fmla="*/ 66 h 143"/>
              <a:gd name="T18" fmla="*/ 117 w 162"/>
              <a:gd name="T19" fmla="*/ 66 h 143"/>
              <a:gd name="T20" fmla="*/ 117 w 162"/>
              <a:gd name="T21" fmla="*/ 79 h 143"/>
              <a:gd name="T22" fmla="*/ 87 w 162"/>
              <a:gd name="T23" fmla="*/ 79 h 143"/>
              <a:gd name="T24" fmla="*/ 87 w 162"/>
              <a:gd name="T25" fmla="*/ 109 h 143"/>
              <a:gd name="T26" fmla="*/ 124 w 162"/>
              <a:gd name="T27" fmla="*/ 129 h 143"/>
              <a:gd name="T28" fmla="*/ 81 w 162"/>
              <a:gd name="T29" fmla="*/ 143 h 143"/>
              <a:gd name="T30" fmla="*/ 24 w 162"/>
              <a:gd name="T31" fmla="*/ 115 h 143"/>
              <a:gd name="T32" fmla="*/ 37 w 162"/>
              <a:gd name="T33" fmla="*/ 14 h 143"/>
              <a:gd name="T34" fmla="*/ 81 w 162"/>
              <a:gd name="T35" fmla="*/ 0 h 143"/>
              <a:gd name="T36" fmla="*/ 138 w 162"/>
              <a:gd name="T37" fmla="*/ 28 h 143"/>
              <a:gd name="T38" fmla="*/ 124 w 162"/>
              <a:gd name="T39" fmla="*/ 129 h 143"/>
              <a:gd name="T40" fmla="*/ 130 w 162"/>
              <a:gd name="T41" fmla="*/ 34 h 143"/>
              <a:gd name="T42" fmla="*/ 81 w 162"/>
              <a:gd name="T43" fmla="*/ 9 h 143"/>
              <a:gd name="T44" fmla="*/ 43 w 162"/>
              <a:gd name="T45" fmla="*/ 22 h 143"/>
              <a:gd name="T46" fmla="*/ 31 w 162"/>
              <a:gd name="T47" fmla="*/ 109 h 143"/>
              <a:gd name="T48" fmla="*/ 81 w 162"/>
              <a:gd name="T49" fmla="*/ 134 h 143"/>
              <a:gd name="T50" fmla="*/ 119 w 162"/>
              <a:gd name="T51" fmla="*/ 121 h 143"/>
              <a:gd name="T52" fmla="*/ 130 w 162"/>
              <a:gd name="T53" fmla="*/ 3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2" h="143">
                <a:moveTo>
                  <a:pt x="87" y="109"/>
                </a:moveTo>
                <a:cubicBezTo>
                  <a:pt x="74" y="109"/>
                  <a:pt x="74" y="109"/>
                  <a:pt x="74" y="109"/>
                </a:cubicBezTo>
                <a:cubicBezTo>
                  <a:pt x="74" y="79"/>
                  <a:pt x="74" y="79"/>
                  <a:pt x="74" y="79"/>
                </a:cubicBezTo>
                <a:cubicBezTo>
                  <a:pt x="45" y="79"/>
                  <a:pt x="45" y="79"/>
                  <a:pt x="45" y="79"/>
                </a:cubicBezTo>
                <a:cubicBezTo>
                  <a:pt x="45" y="66"/>
                  <a:pt x="45" y="66"/>
                  <a:pt x="45" y="66"/>
                </a:cubicBezTo>
                <a:cubicBezTo>
                  <a:pt x="74" y="66"/>
                  <a:pt x="74" y="66"/>
                  <a:pt x="74" y="66"/>
                </a:cubicBezTo>
                <a:cubicBezTo>
                  <a:pt x="74" y="36"/>
                  <a:pt x="74" y="36"/>
                  <a:pt x="74" y="36"/>
                </a:cubicBezTo>
                <a:cubicBezTo>
                  <a:pt x="87" y="36"/>
                  <a:pt x="87" y="36"/>
                  <a:pt x="87" y="36"/>
                </a:cubicBezTo>
                <a:cubicBezTo>
                  <a:pt x="87" y="66"/>
                  <a:pt x="87" y="66"/>
                  <a:pt x="87" y="66"/>
                </a:cubicBezTo>
                <a:cubicBezTo>
                  <a:pt x="117" y="66"/>
                  <a:pt x="117" y="66"/>
                  <a:pt x="117" y="66"/>
                </a:cubicBezTo>
                <a:cubicBezTo>
                  <a:pt x="117" y="79"/>
                  <a:pt x="117" y="79"/>
                  <a:pt x="117" y="79"/>
                </a:cubicBezTo>
                <a:cubicBezTo>
                  <a:pt x="87" y="79"/>
                  <a:pt x="87" y="79"/>
                  <a:pt x="87" y="79"/>
                </a:cubicBezTo>
                <a:lnTo>
                  <a:pt x="87" y="109"/>
                </a:lnTo>
                <a:close/>
                <a:moveTo>
                  <a:pt x="124" y="129"/>
                </a:moveTo>
                <a:cubicBezTo>
                  <a:pt x="111" y="139"/>
                  <a:pt x="96" y="143"/>
                  <a:pt x="81" y="143"/>
                </a:cubicBezTo>
                <a:cubicBezTo>
                  <a:pt x="59" y="143"/>
                  <a:pt x="38" y="134"/>
                  <a:pt x="24" y="115"/>
                </a:cubicBezTo>
                <a:cubicBezTo>
                  <a:pt x="0" y="84"/>
                  <a:pt x="6" y="38"/>
                  <a:pt x="37" y="14"/>
                </a:cubicBezTo>
                <a:cubicBezTo>
                  <a:pt x="50" y="4"/>
                  <a:pt x="66" y="0"/>
                  <a:pt x="81" y="0"/>
                </a:cubicBezTo>
                <a:cubicBezTo>
                  <a:pt x="102" y="0"/>
                  <a:pt x="124" y="9"/>
                  <a:pt x="138" y="28"/>
                </a:cubicBezTo>
                <a:cubicBezTo>
                  <a:pt x="162" y="60"/>
                  <a:pt x="156" y="105"/>
                  <a:pt x="124" y="129"/>
                </a:cubicBezTo>
                <a:close/>
                <a:moveTo>
                  <a:pt x="130" y="34"/>
                </a:moveTo>
                <a:cubicBezTo>
                  <a:pt x="119" y="18"/>
                  <a:pt x="100" y="9"/>
                  <a:pt x="81" y="9"/>
                </a:cubicBezTo>
                <a:cubicBezTo>
                  <a:pt x="67" y="9"/>
                  <a:pt x="54" y="14"/>
                  <a:pt x="43" y="22"/>
                </a:cubicBezTo>
                <a:cubicBezTo>
                  <a:pt x="16" y="43"/>
                  <a:pt x="10" y="82"/>
                  <a:pt x="31" y="109"/>
                </a:cubicBezTo>
                <a:cubicBezTo>
                  <a:pt x="43" y="125"/>
                  <a:pt x="61" y="134"/>
                  <a:pt x="81" y="134"/>
                </a:cubicBezTo>
                <a:cubicBezTo>
                  <a:pt x="95" y="134"/>
                  <a:pt x="108" y="130"/>
                  <a:pt x="119" y="121"/>
                </a:cubicBezTo>
                <a:cubicBezTo>
                  <a:pt x="146" y="100"/>
                  <a:pt x="151" y="61"/>
                  <a:pt x="130" y="34"/>
                </a:cubicBezTo>
                <a:close/>
              </a:path>
            </a:pathLst>
          </a:custGeom>
          <a:solidFill>
            <a:srgbClr val="00B050"/>
          </a:solidFill>
          <a:ln>
            <a:noFill/>
          </a:ln>
          <a:extLst/>
        </p:spPr>
        <p:txBody>
          <a:bodyPr vert="horz" wrap="square" lIns="91440" tIns="45720" rIns="91440" bIns="45720" numCol="1" anchor="t" anchorCtr="0" compatLnSpc="1">
            <a:prstTxWarp prst="textNoShape">
              <a:avLst/>
            </a:prstTxWarp>
          </a:bodyPr>
          <a:lstStyle/>
          <a:p>
            <a:endParaRPr lang="en-US" dirty="0">
              <a:solidFill>
                <a:schemeClr val="bg1"/>
              </a:solidFill>
            </a:endParaRPr>
          </a:p>
        </p:txBody>
      </p:sp>
      <p:sp>
        <p:nvSpPr>
          <p:cNvPr id="12" name="Freeform 7">
            <a:extLst>
              <a:ext uri="{FF2B5EF4-FFF2-40B4-BE49-F238E27FC236}">
                <a16:creationId xmlns:a16="http://schemas.microsoft.com/office/drawing/2014/main" id="{2559500B-5907-47DF-B95F-C26A47BFCB3A}"/>
              </a:ext>
            </a:extLst>
          </p:cNvPr>
          <p:cNvSpPr>
            <a:spLocks noEditPoints="1"/>
          </p:cNvSpPr>
          <p:nvPr/>
        </p:nvSpPr>
        <p:spPr bwMode="black">
          <a:xfrm>
            <a:off x="8524745" y="2054771"/>
            <a:ext cx="282924" cy="262760"/>
          </a:xfrm>
          <a:custGeom>
            <a:avLst/>
            <a:gdLst>
              <a:gd name="T0" fmla="*/ 87 w 162"/>
              <a:gd name="T1" fmla="*/ 109 h 143"/>
              <a:gd name="T2" fmla="*/ 74 w 162"/>
              <a:gd name="T3" fmla="*/ 109 h 143"/>
              <a:gd name="T4" fmla="*/ 74 w 162"/>
              <a:gd name="T5" fmla="*/ 79 h 143"/>
              <a:gd name="T6" fmla="*/ 45 w 162"/>
              <a:gd name="T7" fmla="*/ 79 h 143"/>
              <a:gd name="T8" fmla="*/ 45 w 162"/>
              <a:gd name="T9" fmla="*/ 66 h 143"/>
              <a:gd name="T10" fmla="*/ 74 w 162"/>
              <a:gd name="T11" fmla="*/ 66 h 143"/>
              <a:gd name="T12" fmla="*/ 74 w 162"/>
              <a:gd name="T13" fmla="*/ 36 h 143"/>
              <a:gd name="T14" fmla="*/ 87 w 162"/>
              <a:gd name="T15" fmla="*/ 36 h 143"/>
              <a:gd name="T16" fmla="*/ 87 w 162"/>
              <a:gd name="T17" fmla="*/ 66 h 143"/>
              <a:gd name="T18" fmla="*/ 117 w 162"/>
              <a:gd name="T19" fmla="*/ 66 h 143"/>
              <a:gd name="T20" fmla="*/ 117 w 162"/>
              <a:gd name="T21" fmla="*/ 79 h 143"/>
              <a:gd name="T22" fmla="*/ 87 w 162"/>
              <a:gd name="T23" fmla="*/ 79 h 143"/>
              <a:gd name="T24" fmla="*/ 87 w 162"/>
              <a:gd name="T25" fmla="*/ 109 h 143"/>
              <a:gd name="T26" fmla="*/ 124 w 162"/>
              <a:gd name="T27" fmla="*/ 129 h 143"/>
              <a:gd name="T28" fmla="*/ 81 w 162"/>
              <a:gd name="T29" fmla="*/ 143 h 143"/>
              <a:gd name="T30" fmla="*/ 24 w 162"/>
              <a:gd name="T31" fmla="*/ 115 h 143"/>
              <a:gd name="T32" fmla="*/ 37 w 162"/>
              <a:gd name="T33" fmla="*/ 14 h 143"/>
              <a:gd name="T34" fmla="*/ 81 w 162"/>
              <a:gd name="T35" fmla="*/ 0 h 143"/>
              <a:gd name="T36" fmla="*/ 138 w 162"/>
              <a:gd name="T37" fmla="*/ 28 h 143"/>
              <a:gd name="T38" fmla="*/ 124 w 162"/>
              <a:gd name="T39" fmla="*/ 129 h 143"/>
              <a:gd name="T40" fmla="*/ 130 w 162"/>
              <a:gd name="T41" fmla="*/ 34 h 143"/>
              <a:gd name="T42" fmla="*/ 81 w 162"/>
              <a:gd name="T43" fmla="*/ 9 h 143"/>
              <a:gd name="T44" fmla="*/ 43 w 162"/>
              <a:gd name="T45" fmla="*/ 22 h 143"/>
              <a:gd name="T46" fmla="*/ 31 w 162"/>
              <a:gd name="T47" fmla="*/ 109 h 143"/>
              <a:gd name="T48" fmla="*/ 81 w 162"/>
              <a:gd name="T49" fmla="*/ 134 h 143"/>
              <a:gd name="T50" fmla="*/ 119 w 162"/>
              <a:gd name="T51" fmla="*/ 121 h 143"/>
              <a:gd name="T52" fmla="*/ 130 w 162"/>
              <a:gd name="T53" fmla="*/ 3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2" h="143">
                <a:moveTo>
                  <a:pt x="87" y="109"/>
                </a:moveTo>
                <a:cubicBezTo>
                  <a:pt x="74" y="109"/>
                  <a:pt x="74" y="109"/>
                  <a:pt x="74" y="109"/>
                </a:cubicBezTo>
                <a:cubicBezTo>
                  <a:pt x="74" y="79"/>
                  <a:pt x="74" y="79"/>
                  <a:pt x="74" y="79"/>
                </a:cubicBezTo>
                <a:cubicBezTo>
                  <a:pt x="45" y="79"/>
                  <a:pt x="45" y="79"/>
                  <a:pt x="45" y="79"/>
                </a:cubicBezTo>
                <a:cubicBezTo>
                  <a:pt x="45" y="66"/>
                  <a:pt x="45" y="66"/>
                  <a:pt x="45" y="66"/>
                </a:cubicBezTo>
                <a:cubicBezTo>
                  <a:pt x="74" y="66"/>
                  <a:pt x="74" y="66"/>
                  <a:pt x="74" y="66"/>
                </a:cubicBezTo>
                <a:cubicBezTo>
                  <a:pt x="74" y="36"/>
                  <a:pt x="74" y="36"/>
                  <a:pt x="74" y="36"/>
                </a:cubicBezTo>
                <a:cubicBezTo>
                  <a:pt x="87" y="36"/>
                  <a:pt x="87" y="36"/>
                  <a:pt x="87" y="36"/>
                </a:cubicBezTo>
                <a:cubicBezTo>
                  <a:pt x="87" y="66"/>
                  <a:pt x="87" y="66"/>
                  <a:pt x="87" y="66"/>
                </a:cubicBezTo>
                <a:cubicBezTo>
                  <a:pt x="117" y="66"/>
                  <a:pt x="117" y="66"/>
                  <a:pt x="117" y="66"/>
                </a:cubicBezTo>
                <a:cubicBezTo>
                  <a:pt x="117" y="79"/>
                  <a:pt x="117" y="79"/>
                  <a:pt x="117" y="79"/>
                </a:cubicBezTo>
                <a:cubicBezTo>
                  <a:pt x="87" y="79"/>
                  <a:pt x="87" y="79"/>
                  <a:pt x="87" y="79"/>
                </a:cubicBezTo>
                <a:lnTo>
                  <a:pt x="87" y="109"/>
                </a:lnTo>
                <a:close/>
                <a:moveTo>
                  <a:pt x="124" y="129"/>
                </a:moveTo>
                <a:cubicBezTo>
                  <a:pt x="111" y="139"/>
                  <a:pt x="96" y="143"/>
                  <a:pt x="81" y="143"/>
                </a:cubicBezTo>
                <a:cubicBezTo>
                  <a:pt x="59" y="143"/>
                  <a:pt x="38" y="134"/>
                  <a:pt x="24" y="115"/>
                </a:cubicBezTo>
                <a:cubicBezTo>
                  <a:pt x="0" y="84"/>
                  <a:pt x="6" y="38"/>
                  <a:pt x="37" y="14"/>
                </a:cubicBezTo>
                <a:cubicBezTo>
                  <a:pt x="50" y="4"/>
                  <a:pt x="66" y="0"/>
                  <a:pt x="81" y="0"/>
                </a:cubicBezTo>
                <a:cubicBezTo>
                  <a:pt x="102" y="0"/>
                  <a:pt x="124" y="9"/>
                  <a:pt x="138" y="28"/>
                </a:cubicBezTo>
                <a:cubicBezTo>
                  <a:pt x="162" y="60"/>
                  <a:pt x="156" y="105"/>
                  <a:pt x="124" y="129"/>
                </a:cubicBezTo>
                <a:close/>
                <a:moveTo>
                  <a:pt x="130" y="34"/>
                </a:moveTo>
                <a:cubicBezTo>
                  <a:pt x="119" y="18"/>
                  <a:pt x="100" y="9"/>
                  <a:pt x="81" y="9"/>
                </a:cubicBezTo>
                <a:cubicBezTo>
                  <a:pt x="67" y="9"/>
                  <a:pt x="54" y="14"/>
                  <a:pt x="43" y="22"/>
                </a:cubicBezTo>
                <a:cubicBezTo>
                  <a:pt x="16" y="43"/>
                  <a:pt x="10" y="82"/>
                  <a:pt x="31" y="109"/>
                </a:cubicBezTo>
                <a:cubicBezTo>
                  <a:pt x="43" y="125"/>
                  <a:pt x="61" y="134"/>
                  <a:pt x="81" y="134"/>
                </a:cubicBezTo>
                <a:cubicBezTo>
                  <a:pt x="95" y="134"/>
                  <a:pt x="108" y="130"/>
                  <a:pt x="119" y="121"/>
                </a:cubicBezTo>
                <a:cubicBezTo>
                  <a:pt x="146" y="100"/>
                  <a:pt x="151" y="61"/>
                  <a:pt x="130" y="34"/>
                </a:cubicBezTo>
                <a:close/>
              </a:path>
            </a:pathLst>
          </a:custGeom>
          <a:solidFill>
            <a:srgbClr val="00B050"/>
          </a:solidFill>
          <a:ln>
            <a:noFill/>
          </a:ln>
          <a:extLst/>
        </p:spPr>
        <p:txBody>
          <a:bodyPr vert="horz" wrap="square" lIns="91440" tIns="45720" rIns="91440" bIns="45720" numCol="1" anchor="t" anchorCtr="0" compatLnSpc="1">
            <a:prstTxWarp prst="textNoShape">
              <a:avLst/>
            </a:prstTxWarp>
          </a:bodyPr>
          <a:lstStyle/>
          <a:p>
            <a:endParaRPr lang="en-US" dirty="0">
              <a:solidFill>
                <a:schemeClr val="bg1"/>
              </a:solidFill>
            </a:endParaRPr>
          </a:p>
        </p:txBody>
      </p:sp>
      <p:sp>
        <p:nvSpPr>
          <p:cNvPr id="13" name="Freeform 7">
            <a:extLst>
              <a:ext uri="{FF2B5EF4-FFF2-40B4-BE49-F238E27FC236}">
                <a16:creationId xmlns:a16="http://schemas.microsoft.com/office/drawing/2014/main" id="{55FA1808-3AE8-4AF4-9863-994CA059AA7F}"/>
              </a:ext>
            </a:extLst>
          </p:cNvPr>
          <p:cNvSpPr>
            <a:spLocks noEditPoints="1"/>
          </p:cNvSpPr>
          <p:nvPr/>
        </p:nvSpPr>
        <p:spPr bwMode="black">
          <a:xfrm>
            <a:off x="10595283" y="2054771"/>
            <a:ext cx="282924" cy="262760"/>
          </a:xfrm>
          <a:custGeom>
            <a:avLst/>
            <a:gdLst>
              <a:gd name="T0" fmla="*/ 87 w 162"/>
              <a:gd name="T1" fmla="*/ 109 h 143"/>
              <a:gd name="T2" fmla="*/ 74 w 162"/>
              <a:gd name="T3" fmla="*/ 109 h 143"/>
              <a:gd name="T4" fmla="*/ 74 w 162"/>
              <a:gd name="T5" fmla="*/ 79 h 143"/>
              <a:gd name="T6" fmla="*/ 45 w 162"/>
              <a:gd name="T7" fmla="*/ 79 h 143"/>
              <a:gd name="T8" fmla="*/ 45 w 162"/>
              <a:gd name="T9" fmla="*/ 66 h 143"/>
              <a:gd name="T10" fmla="*/ 74 w 162"/>
              <a:gd name="T11" fmla="*/ 66 h 143"/>
              <a:gd name="T12" fmla="*/ 74 w 162"/>
              <a:gd name="T13" fmla="*/ 36 h 143"/>
              <a:gd name="T14" fmla="*/ 87 w 162"/>
              <a:gd name="T15" fmla="*/ 36 h 143"/>
              <a:gd name="T16" fmla="*/ 87 w 162"/>
              <a:gd name="T17" fmla="*/ 66 h 143"/>
              <a:gd name="T18" fmla="*/ 117 w 162"/>
              <a:gd name="T19" fmla="*/ 66 h 143"/>
              <a:gd name="T20" fmla="*/ 117 w 162"/>
              <a:gd name="T21" fmla="*/ 79 h 143"/>
              <a:gd name="T22" fmla="*/ 87 w 162"/>
              <a:gd name="T23" fmla="*/ 79 h 143"/>
              <a:gd name="T24" fmla="*/ 87 w 162"/>
              <a:gd name="T25" fmla="*/ 109 h 143"/>
              <a:gd name="T26" fmla="*/ 124 w 162"/>
              <a:gd name="T27" fmla="*/ 129 h 143"/>
              <a:gd name="T28" fmla="*/ 81 w 162"/>
              <a:gd name="T29" fmla="*/ 143 h 143"/>
              <a:gd name="T30" fmla="*/ 24 w 162"/>
              <a:gd name="T31" fmla="*/ 115 h 143"/>
              <a:gd name="T32" fmla="*/ 37 w 162"/>
              <a:gd name="T33" fmla="*/ 14 h 143"/>
              <a:gd name="T34" fmla="*/ 81 w 162"/>
              <a:gd name="T35" fmla="*/ 0 h 143"/>
              <a:gd name="T36" fmla="*/ 138 w 162"/>
              <a:gd name="T37" fmla="*/ 28 h 143"/>
              <a:gd name="T38" fmla="*/ 124 w 162"/>
              <a:gd name="T39" fmla="*/ 129 h 143"/>
              <a:gd name="T40" fmla="*/ 130 w 162"/>
              <a:gd name="T41" fmla="*/ 34 h 143"/>
              <a:gd name="T42" fmla="*/ 81 w 162"/>
              <a:gd name="T43" fmla="*/ 9 h 143"/>
              <a:gd name="T44" fmla="*/ 43 w 162"/>
              <a:gd name="T45" fmla="*/ 22 h 143"/>
              <a:gd name="T46" fmla="*/ 31 w 162"/>
              <a:gd name="T47" fmla="*/ 109 h 143"/>
              <a:gd name="T48" fmla="*/ 81 w 162"/>
              <a:gd name="T49" fmla="*/ 134 h 143"/>
              <a:gd name="T50" fmla="*/ 119 w 162"/>
              <a:gd name="T51" fmla="*/ 121 h 143"/>
              <a:gd name="T52" fmla="*/ 130 w 162"/>
              <a:gd name="T53" fmla="*/ 3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2" h="143">
                <a:moveTo>
                  <a:pt x="87" y="109"/>
                </a:moveTo>
                <a:cubicBezTo>
                  <a:pt x="74" y="109"/>
                  <a:pt x="74" y="109"/>
                  <a:pt x="74" y="109"/>
                </a:cubicBezTo>
                <a:cubicBezTo>
                  <a:pt x="74" y="79"/>
                  <a:pt x="74" y="79"/>
                  <a:pt x="74" y="79"/>
                </a:cubicBezTo>
                <a:cubicBezTo>
                  <a:pt x="45" y="79"/>
                  <a:pt x="45" y="79"/>
                  <a:pt x="45" y="79"/>
                </a:cubicBezTo>
                <a:cubicBezTo>
                  <a:pt x="45" y="66"/>
                  <a:pt x="45" y="66"/>
                  <a:pt x="45" y="66"/>
                </a:cubicBezTo>
                <a:cubicBezTo>
                  <a:pt x="74" y="66"/>
                  <a:pt x="74" y="66"/>
                  <a:pt x="74" y="66"/>
                </a:cubicBezTo>
                <a:cubicBezTo>
                  <a:pt x="74" y="36"/>
                  <a:pt x="74" y="36"/>
                  <a:pt x="74" y="36"/>
                </a:cubicBezTo>
                <a:cubicBezTo>
                  <a:pt x="87" y="36"/>
                  <a:pt x="87" y="36"/>
                  <a:pt x="87" y="36"/>
                </a:cubicBezTo>
                <a:cubicBezTo>
                  <a:pt x="87" y="66"/>
                  <a:pt x="87" y="66"/>
                  <a:pt x="87" y="66"/>
                </a:cubicBezTo>
                <a:cubicBezTo>
                  <a:pt x="117" y="66"/>
                  <a:pt x="117" y="66"/>
                  <a:pt x="117" y="66"/>
                </a:cubicBezTo>
                <a:cubicBezTo>
                  <a:pt x="117" y="79"/>
                  <a:pt x="117" y="79"/>
                  <a:pt x="117" y="79"/>
                </a:cubicBezTo>
                <a:cubicBezTo>
                  <a:pt x="87" y="79"/>
                  <a:pt x="87" y="79"/>
                  <a:pt x="87" y="79"/>
                </a:cubicBezTo>
                <a:lnTo>
                  <a:pt x="87" y="109"/>
                </a:lnTo>
                <a:close/>
                <a:moveTo>
                  <a:pt x="124" y="129"/>
                </a:moveTo>
                <a:cubicBezTo>
                  <a:pt x="111" y="139"/>
                  <a:pt x="96" y="143"/>
                  <a:pt x="81" y="143"/>
                </a:cubicBezTo>
                <a:cubicBezTo>
                  <a:pt x="59" y="143"/>
                  <a:pt x="38" y="134"/>
                  <a:pt x="24" y="115"/>
                </a:cubicBezTo>
                <a:cubicBezTo>
                  <a:pt x="0" y="84"/>
                  <a:pt x="6" y="38"/>
                  <a:pt x="37" y="14"/>
                </a:cubicBezTo>
                <a:cubicBezTo>
                  <a:pt x="50" y="4"/>
                  <a:pt x="66" y="0"/>
                  <a:pt x="81" y="0"/>
                </a:cubicBezTo>
                <a:cubicBezTo>
                  <a:pt x="102" y="0"/>
                  <a:pt x="124" y="9"/>
                  <a:pt x="138" y="28"/>
                </a:cubicBezTo>
                <a:cubicBezTo>
                  <a:pt x="162" y="60"/>
                  <a:pt x="156" y="105"/>
                  <a:pt x="124" y="129"/>
                </a:cubicBezTo>
                <a:close/>
                <a:moveTo>
                  <a:pt x="130" y="34"/>
                </a:moveTo>
                <a:cubicBezTo>
                  <a:pt x="119" y="18"/>
                  <a:pt x="100" y="9"/>
                  <a:pt x="81" y="9"/>
                </a:cubicBezTo>
                <a:cubicBezTo>
                  <a:pt x="67" y="9"/>
                  <a:pt x="54" y="14"/>
                  <a:pt x="43" y="22"/>
                </a:cubicBezTo>
                <a:cubicBezTo>
                  <a:pt x="16" y="43"/>
                  <a:pt x="10" y="82"/>
                  <a:pt x="31" y="109"/>
                </a:cubicBezTo>
                <a:cubicBezTo>
                  <a:pt x="43" y="125"/>
                  <a:pt x="61" y="134"/>
                  <a:pt x="81" y="134"/>
                </a:cubicBezTo>
                <a:cubicBezTo>
                  <a:pt x="95" y="134"/>
                  <a:pt x="108" y="130"/>
                  <a:pt x="119" y="121"/>
                </a:cubicBezTo>
                <a:cubicBezTo>
                  <a:pt x="146" y="100"/>
                  <a:pt x="151" y="61"/>
                  <a:pt x="130" y="34"/>
                </a:cubicBezTo>
                <a:close/>
              </a:path>
            </a:pathLst>
          </a:custGeom>
          <a:solidFill>
            <a:srgbClr val="00B050"/>
          </a:solidFill>
          <a:ln>
            <a:noFill/>
          </a:ln>
          <a:extLst/>
        </p:spPr>
        <p:txBody>
          <a:bodyPr vert="horz" wrap="square" lIns="91440" tIns="45720" rIns="91440" bIns="45720" numCol="1" anchor="t" anchorCtr="0" compatLnSpc="1">
            <a:prstTxWarp prst="textNoShape">
              <a:avLst/>
            </a:prstTxWarp>
          </a:bodyPr>
          <a:lstStyle/>
          <a:p>
            <a:endParaRPr lang="en-US" dirty="0">
              <a:solidFill>
                <a:schemeClr val="bg1"/>
              </a:solidFill>
            </a:endParaRPr>
          </a:p>
        </p:txBody>
      </p:sp>
      <p:sp>
        <p:nvSpPr>
          <p:cNvPr id="14" name="Freeform 7">
            <a:extLst>
              <a:ext uri="{FF2B5EF4-FFF2-40B4-BE49-F238E27FC236}">
                <a16:creationId xmlns:a16="http://schemas.microsoft.com/office/drawing/2014/main" id="{FD9A2804-D1D4-48BE-A2B4-BAD2954EACBA}"/>
              </a:ext>
            </a:extLst>
          </p:cNvPr>
          <p:cNvSpPr>
            <a:spLocks noEditPoints="1"/>
          </p:cNvSpPr>
          <p:nvPr/>
        </p:nvSpPr>
        <p:spPr bwMode="black">
          <a:xfrm>
            <a:off x="11010441" y="2054771"/>
            <a:ext cx="282924" cy="262760"/>
          </a:xfrm>
          <a:custGeom>
            <a:avLst/>
            <a:gdLst>
              <a:gd name="T0" fmla="*/ 87 w 162"/>
              <a:gd name="T1" fmla="*/ 109 h 143"/>
              <a:gd name="T2" fmla="*/ 74 w 162"/>
              <a:gd name="T3" fmla="*/ 109 h 143"/>
              <a:gd name="T4" fmla="*/ 74 w 162"/>
              <a:gd name="T5" fmla="*/ 79 h 143"/>
              <a:gd name="T6" fmla="*/ 45 w 162"/>
              <a:gd name="T7" fmla="*/ 79 h 143"/>
              <a:gd name="T8" fmla="*/ 45 w 162"/>
              <a:gd name="T9" fmla="*/ 66 h 143"/>
              <a:gd name="T10" fmla="*/ 74 w 162"/>
              <a:gd name="T11" fmla="*/ 66 h 143"/>
              <a:gd name="T12" fmla="*/ 74 w 162"/>
              <a:gd name="T13" fmla="*/ 36 h 143"/>
              <a:gd name="T14" fmla="*/ 87 w 162"/>
              <a:gd name="T15" fmla="*/ 36 h 143"/>
              <a:gd name="T16" fmla="*/ 87 w 162"/>
              <a:gd name="T17" fmla="*/ 66 h 143"/>
              <a:gd name="T18" fmla="*/ 117 w 162"/>
              <a:gd name="T19" fmla="*/ 66 h 143"/>
              <a:gd name="T20" fmla="*/ 117 w 162"/>
              <a:gd name="T21" fmla="*/ 79 h 143"/>
              <a:gd name="T22" fmla="*/ 87 w 162"/>
              <a:gd name="T23" fmla="*/ 79 h 143"/>
              <a:gd name="T24" fmla="*/ 87 w 162"/>
              <a:gd name="T25" fmla="*/ 109 h 143"/>
              <a:gd name="T26" fmla="*/ 124 w 162"/>
              <a:gd name="T27" fmla="*/ 129 h 143"/>
              <a:gd name="T28" fmla="*/ 81 w 162"/>
              <a:gd name="T29" fmla="*/ 143 h 143"/>
              <a:gd name="T30" fmla="*/ 24 w 162"/>
              <a:gd name="T31" fmla="*/ 115 h 143"/>
              <a:gd name="T32" fmla="*/ 37 w 162"/>
              <a:gd name="T33" fmla="*/ 14 h 143"/>
              <a:gd name="T34" fmla="*/ 81 w 162"/>
              <a:gd name="T35" fmla="*/ 0 h 143"/>
              <a:gd name="T36" fmla="*/ 138 w 162"/>
              <a:gd name="T37" fmla="*/ 28 h 143"/>
              <a:gd name="T38" fmla="*/ 124 w 162"/>
              <a:gd name="T39" fmla="*/ 129 h 143"/>
              <a:gd name="T40" fmla="*/ 130 w 162"/>
              <a:gd name="T41" fmla="*/ 34 h 143"/>
              <a:gd name="T42" fmla="*/ 81 w 162"/>
              <a:gd name="T43" fmla="*/ 9 h 143"/>
              <a:gd name="T44" fmla="*/ 43 w 162"/>
              <a:gd name="T45" fmla="*/ 22 h 143"/>
              <a:gd name="T46" fmla="*/ 31 w 162"/>
              <a:gd name="T47" fmla="*/ 109 h 143"/>
              <a:gd name="T48" fmla="*/ 81 w 162"/>
              <a:gd name="T49" fmla="*/ 134 h 143"/>
              <a:gd name="T50" fmla="*/ 119 w 162"/>
              <a:gd name="T51" fmla="*/ 121 h 143"/>
              <a:gd name="T52" fmla="*/ 130 w 162"/>
              <a:gd name="T53" fmla="*/ 3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2" h="143">
                <a:moveTo>
                  <a:pt x="87" y="109"/>
                </a:moveTo>
                <a:cubicBezTo>
                  <a:pt x="74" y="109"/>
                  <a:pt x="74" y="109"/>
                  <a:pt x="74" y="109"/>
                </a:cubicBezTo>
                <a:cubicBezTo>
                  <a:pt x="74" y="79"/>
                  <a:pt x="74" y="79"/>
                  <a:pt x="74" y="79"/>
                </a:cubicBezTo>
                <a:cubicBezTo>
                  <a:pt x="45" y="79"/>
                  <a:pt x="45" y="79"/>
                  <a:pt x="45" y="79"/>
                </a:cubicBezTo>
                <a:cubicBezTo>
                  <a:pt x="45" y="66"/>
                  <a:pt x="45" y="66"/>
                  <a:pt x="45" y="66"/>
                </a:cubicBezTo>
                <a:cubicBezTo>
                  <a:pt x="74" y="66"/>
                  <a:pt x="74" y="66"/>
                  <a:pt x="74" y="66"/>
                </a:cubicBezTo>
                <a:cubicBezTo>
                  <a:pt x="74" y="36"/>
                  <a:pt x="74" y="36"/>
                  <a:pt x="74" y="36"/>
                </a:cubicBezTo>
                <a:cubicBezTo>
                  <a:pt x="87" y="36"/>
                  <a:pt x="87" y="36"/>
                  <a:pt x="87" y="36"/>
                </a:cubicBezTo>
                <a:cubicBezTo>
                  <a:pt x="87" y="66"/>
                  <a:pt x="87" y="66"/>
                  <a:pt x="87" y="66"/>
                </a:cubicBezTo>
                <a:cubicBezTo>
                  <a:pt x="117" y="66"/>
                  <a:pt x="117" y="66"/>
                  <a:pt x="117" y="66"/>
                </a:cubicBezTo>
                <a:cubicBezTo>
                  <a:pt x="117" y="79"/>
                  <a:pt x="117" y="79"/>
                  <a:pt x="117" y="79"/>
                </a:cubicBezTo>
                <a:cubicBezTo>
                  <a:pt x="87" y="79"/>
                  <a:pt x="87" y="79"/>
                  <a:pt x="87" y="79"/>
                </a:cubicBezTo>
                <a:lnTo>
                  <a:pt x="87" y="109"/>
                </a:lnTo>
                <a:close/>
                <a:moveTo>
                  <a:pt x="124" y="129"/>
                </a:moveTo>
                <a:cubicBezTo>
                  <a:pt x="111" y="139"/>
                  <a:pt x="96" y="143"/>
                  <a:pt x="81" y="143"/>
                </a:cubicBezTo>
                <a:cubicBezTo>
                  <a:pt x="59" y="143"/>
                  <a:pt x="38" y="134"/>
                  <a:pt x="24" y="115"/>
                </a:cubicBezTo>
                <a:cubicBezTo>
                  <a:pt x="0" y="84"/>
                  <a:pt x="6" y="38"/>
                  <a:pt x="37" y="14"/>
                </a:cubicBezTo>
                <a:cubicBezTo>
                  <a:pt x="50" y="4"/>
                  <a:pt x="66" y="0"/>
                  <a:pt x="81" y="0"/>
                </a:cubicBezTo>
                <a:cubicBezTo>
                  <a:pt x="102" y="0"/>
                  <a:pt x="124" y="9"/>
                  <a:pt x="138" y="28"/>
                </a:cubicBezTo>
                <a:cubicBezTo>
                  <a:pt x="162" y="60"/>
                  <a:pt x="156" y="105"/>
                  <a:pt x="124" y="129"/>
                </a:cubicBezTo>
                <a:close/>
                <a:moveTo>
                  <a:pt x="130" y="34"/>
                </a:moveTo>
                <a:cubicBezTo>
                  <a:pt x="119" y="18"/>
                  <a:pt x="100" y="9"/>
                  <a:pt x="81" y="9"/>
                </a:cubicBezTo>
                <a:cubicBezTo>
                  <a:pt x="67" y="9"/>
                  <a:pt x="54" y="14"/>
                  <a:pt x="43" y="22"/>
                </a:cubicBezTo>
                <a:cubicBezTo>
                  <a:pt x="16" y="43"/>
                  <a:pt x="10" y="82"/>
                  <a:pt x="31" y="109"/>
                </a:cubicBezTo>
                <a:cubicBezTo>
                  <a:pt x="43" y="125"/>
                  <a:pt x="61" y="134"/>
                  <a:pt x="81" y="134"/>
                </a:cubicBezTo>
                <a:cubicBezTo>
                  <a:pt x="95" y="134"/>
                  <a:pt x="108" y="130"/>
                  <a:pt x="119" y="121"/>
                </a:cubicBezTo>
                <a:cubicBezTo>
                  <a:pt x="146" y="100"/>
                  <a:pt x="151" y="61"/>
                  <a:pt x="130" y="34"/>
                </a:cubicBezTo>
                <a:close/>
              </a:path>
            </a:pathLst>
          </a:custGeom>
          <a:solidFill>
            <a:srgbClr val="00B050"/>
          </a:solidFill>
          <a:ln>
            <a:noFill/>
          </a:ln>
          <a:extLst/>
        </p:spPr>
        <p:txBody>
          <a:bodyPr vert="horz" wrap="square" lIns="91440" tIns="45720" rIns="91440" bIns="45720" numCol="1" anchor="t" anchorCtr="0" compatLnSpc="1">
            <a:prstTxWarp prst="textNoShape">
              <a:avLst/>
            </a:prstTxWarp>
          </a:bodyPr>
          <a:lstStyle/>
          <a:p>
            <a:endParaRPr lang="en-US" dirty="0">
              <a:solidFill>
                <a:schemeClr val="bg1"/>
              </a:solidFill>
            </a:endParaRPr>
          </a:p>
        </p:txBody>
      </p:sp>
      <p:sp>
        <p:nvSpPr>
          <p:cNvPr id="15" name="Freeform 7">
            <a:extLst>
              <a:ext uri="{FF2B5EF4-FFF2-40B4-BE49-F238E27FC236}">
                <a16:creationId xmlns:a16="http://schemas.microsoft.com/office/drawing/2014/main" id="{5F07B44E-1974-4C22-B05D-5E2BF09F8D2F}"/>
              </a:ext>
            </a:extLst>
          </p:cNvPr>
          <p:cNvSpPr>
            <a:spLocks noEditPoints="1"/>
          </p:cNvSpPr>
          <p:nvPr/>
        </p:nvSpPr>
        <p:spPr bwMode="black">
          <a:xfrm>
            <a:off x="5702716" y="2518721"/>
            <a:ext cx="282924" cy="262760"/>
          </a:xfrm>
          <a:custGeom>
            <a:avLst/>
            <a:gdLst>
              <a:gd name="T0" fmla="*/ 87 w 162"/>
              <a:gd name="T1" fmla="*/ 109 h 143"/>
              <a:gd name="T2" fmla="*/ 74 w 162"/>
              <a:gd name="T3" fmla="*/ 109 h 143"/>
              <a:gd name="T4" fmla="*/ 74 w 162"/>
              <a:gd name="T5" fmla="*/ 79 h 143"/>
              <a:gd name="T6" fmla="*/ 45 w 162"/>
              <a:gd name="T7" fmla="*/ 79 h 143"/>
              <a:gd name="T8" fmla="*/ 45 w 162"/>
              <a:gd name="T9" fmla="*/ 66 h 143"/>
              <a:gd name="T10" fmla="*/ 74 w 162"/>
              <a:gd name="T11" fmla="*/ 66 h 143"/>
              <a:gd name="T12" fmla="*/ 74 w 162"/>
              <a:gd name="T13" fmla="*/ 36 h 143"/>
              <a:gd name="T14" fmla="*/ 87 w 162"/>
              <a:gd name="T15" fmla="*/ 36 h 143"/>
              <a:gd name="T16" fmla="*/ 87 w 162"/>
              <a:gd name="T17" fmla="*/ 66 h 143"/>
              <a:gd name="T18" fmla="*/ 117 w 162"/>
              <a:gd name="T19" fmla="*/ 66 h 143"/>
              <a:gd name="T20" fmla="*/ 117 w 162"/>
              <a:gd name="T21" fmla="*/ 79 h 143"/>
              <a:gd name="T22" fmla="*/ 87 w 162"/>
              <a:gd name="T23" fmla="*/ 79 h 143"/>
              <a:gd name="T24" fmla="*/ 87 w 162"/>
              <a:gd name="T25" fmla="*/ 109 h 143"/>
              <a:gd name="T26" fmla="*/ 124 w 162"/>
              <a:gd name="T27" fmla="*/ 129 h 143"/>
              <a:gd name="T28" fmla="*/ 81 w 162"/>
              <a:gd name="T29" fmla="*/ 143 h 143"/>
              <a:gd name="T30" fmla="*/ 24 w 162"/>
              <a:gd name="T31" fmla="*/ 115 h 143"/>
              <a:gd name="T32" fmla="*/ 37 w 162"/>
              <a:gd name="T33" fmla="*/ 14 h 143"/>
              <a:gd name="T34" fmla="*/ 81 w 162"/>
              <a:gd name="T35" fmla="*/ 0 h 143"/>
              <a:gd name="T36" fmla="*/ 138 w 162"/>
              <a:gd name="T37" fmla="*/ 28 h 143"/>
              <a:gd name="T38" fmla="*/ 124 w 162"/>
              <a:gd name="T39" fmla="*/ 129 h 143"/>
              <a:gd name="T40" fmla="*/ 130 w 162"/>
              <a:gd name="T41" fmla="*/ 34 h 143"/>
              <a:gd name="T42" fmla="*/ 81 w 162"/>
              <a:gd name="T43" fmla="*/ 9 h 143"/>
              <a:gd name="T44" fmla="*/ 43 w 162"/>
              <a:gd name="T45" fmla="*/ 22 h 143"/>
              <a:gd name="T46" fmla="*/ 31 w 162"/>
              <a:gd name="T47" fmla="*/ 109 h 143"/>
              <a:gd name="T48" fmla="*/ 81 w 162"/>
              <a:gd name="T49" fmla="*/ 134 h 143"/>
              <a:gd name="T50" fmla="*/ 119 w 162"/>
              <a:gd name="T51" fmla="*/ 121 h 143"/>
              <a:gd name="T52" fmla="*/ 130 w 162"/>
              <a:gd name="T53" fmla="*/ 3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2" h="143">
                <a:moveTo>
                  <a:pt x="87" y="109"/>
                </a:moveTo>
                <a:cubicBezTo>
                  <a:pt x="74" y="109"/>
                  <a:pt x="74" y="109"/>
                  <a:pt x="74" y="109"/>
                </a:cubicBezTo>
                <a:cubicBezTo>
                  <a:pt x="74" y="79"/>
                  <a:pt x="74" y="79"/>
                  <a:pt x="74" y="79"/>
                </a:cubicBezTo>
                <a:cubicBezTo>
                  <a:pt x="45" y="79"/>
                  <a:pt x="45" y="79"/>
                  <a:pt x="45" y="79"/>
                </a:cubicBezTo>
                <a:cubicBezTo>
                  <a:pt x="45" y="66"/>
                  <a:pt x="45" y="66"/>
                  <a:pt x="45" y="66"/>
                </a:cubicBezTo>
                <a:cubicBezTo>
                  <a:pt x="74" y="66"/>
                  <a:pt x="74" y="66"/>
                  <a:pt x="74" y="66"/>
                </a:cubicBezTo>
                <a:cubicBezTo>
                  <a:pt x="74" y="36"/>
                  <a:pt x="74" y="36"/>
                  <a:pt x="74" y="36"/>
                </a:cubicBezTo>
                <a:cubicBezTo>
                  <a:pt x="87" y="36"/>
                  <a:pt x="87" y="36"/>
                  <a:pt x="87" y="36"/>
                </a:cubicBezTo>
                <a:cubicBezTo>
                  <a:pt x="87" y="66"/>
                  <a:pt x="87" y="66"/>
                  <a:pt x="87" y="66"/>
                </a:cubicBezTo>
                <a:cubicBezTo>
                  <a:pt x="117" y="66"/>
                  <a:pt x="117" y="66"/>
                  <a:pt x="117" y="66"/>
                </a:cubicBezTo>
                <a:cubicBezTo>
                  <a:pt x="117" y="79"/>
                  <a:pt x="117" y="79"/>
                  <a:pt x="117" y="79"/>
                </a:cubicBezTo>
                <a:cubicBezTo>
                  <a:pt x="87" y="79"/>
                  <a:pt x="87" y="79"/>
                  <a:pt x="87" y="79"/>
                </a:cubicBezTo>
                <a:lnTo>
                  <a:pt x="87" y="109"/>
                </a:lnTo>
                <a:close/>
                <a:moveTo>
                  <a:pt x="124" y="129"/>
                </a:moveTo>
                <a:cubicBezTo>
                  <a:pt x="111" y="139"/>
                  <a:pt x="96" y="143"/>
                  <a:pt x="81" y="143"/>
                </a:cubicBezTo>
                <a:cubicBezTo>
                  <a:pt x="59" y="143"/>
                  <a:pt x="38" y="134"/>
                  <a:pt x="24" y="115"/>
                </a:cubicBezTo>
                <a:cubicBezTo>
                  <a:pt x="0" y="84"/>
                  <a:pt x="6" y="38"/>
                  <a:pt x="37" y="14"/>
                </a:cubicBezTo>
                <a:cubicBezTo>
                  <a:pt x="50" y="4"/>
                  <a:pt x="66" y="0"/>
                  <a:pt x="81" y="0"/>
                </a:cubicBezTo>
                <a:cubicBezTo>
                  <a:pt x="102" y="0"/>
                  <a:pt x="124" y="9"/>
                  <a:pt x="138" y="28"/>
                </a:cubicBezTo>
                <a:cubicBezTo>
                  <a:pt x="162" y="60"/>
                  <a:pt x="156" y="105"/>
                  <a:pt x="124" y="129"/>
                </a:cubicBezTo>
                <a:close/>
                <a:moveTo>
                  <a:pt x="130" y="34"/>
                </a:moveTo>
                <a:cubicBezTo>
                  <a:pt x="119" y="18"/>
                  <a:pt x="100" y="9"/>
                  <a:pt x="81" y="9"/>
                </a:cubicBezTo>
                <a:cubicBezTo>
                  <a:pt x="67" y="9"/>
                  <a:pt x="54" y="14"/>
                  <a:pt x="43" y="22"/>
                </a:cubicBezTo>
                <a:cubicBezTo>
                  <a:pt x="16" y="43"/>
                  <a:pt x="10" y="82"/>
                  <a:pt x="31" y="109"/>
                </a:cubicBezTo>
                <a:cubicBezTo>
                  <a:pt x="43" y="125"/>
                  <a:pt x="61" y="134"/>
                  <a:pt x="81" y="134"/>
                </a:cubicBezTo>
                <a:cubicBezTo>
                  <a:pt x="95" y="134"/>
                  <a:pt x="108" y="130"/>
                  <a:pt x="119" y="121"/>
                </a:cubicBezTo>
                <a:cubicBezTo>
                  <a:pt x="146" y="100"/>
                  <a:pt x="151" y="61"/>
                  <a:pt x="130" y="34"/>
                </a:cubicBezTo>
                <a:close/>
              </a:path>
            </a:pathLst>
          </a:custGeom>
          <a:solidFill>
            <a:srgbClr val="00B050"/>
          </a:solidFill>
          <a:ln>
            <a:noFill/>
          </a:ln>
          <a:extLst/>
        </p:spPr>
        <p:txBody>
          <a:bodyPr vert="horz" wrap="square" lIns="91440" tIns="45720" rIns="91440" bIns="45720" numCol="1" anchor="t" anchorCtr="0" compatLnSpc="1">
            <a:prstTxWarp prst="textNoShape">
              <a:avLst/>
            </a:prstTxWarp>
          </a:bodyPr>
          <a:lstStyle/>
          <a:p>
            <a:endParaRPr lang="en-US" dirty="0">
              <a:solidFill>
                <a:schemeClr val="bg1"/>
              </a:solidFill>
            </a:endParaRPr>
          </a:p>
        </p:txBody>
      </p:sp>
      <p:sp>
        <p:nvSpPr>
          <p:cNvPr id="16" name="Freeform 7">
            <a:extLst>
              <a:ext uri="{FF2B5EF4-FFF2-40B4-BE49-F238E27FC236}">
                <a16:creationId xmlns:a16="http://schemas.microsoft.com/office/drawing/2014/main" id="{EAECCC30-6785-4EFC-A061-5D3BAE71EEE0}"/>
              </a:ext>
            </a:extLst>
          </p:cNvPr>
          <p:cNvSpPr>
            <a:spLocks noEditPoints="1"/>
          </p:cNvSpPr>
          <p:nvPr/>
        </p:nvSpPr>
        <p:spPr bwMode="black">
          <a:xfrm>
            <a:off x="8114842" y="2518721"/>
            <a:ext cx="282924" cy="262760"/>
          </a:xfrm>
          <a:custGeom>
            <a:avLst/>
            <a:gdLst>
              <a:gd name="T0" fmla="*/ 87 w 162"/>
              <a:gd name="T1" fmla="*/ 109 h 143"/>
              <a:gd name="T2" fmla="*/ 74 w 162"/>
              <a:gd name="T3" fmla="*/ 109 h 143"/>
              <a:gd name="T4" fmla="*/ 74 w 162"/>
              <a:gd name="T5" fmla="*/ 79 h 143"/>
              <a:gd name="T6" fmla="*/ 45 w 162"/>
              <a:gd name="T7" fmla="*/ 79 h 143"/>
              <a:gd name="T8" fmla="*/ 45 w 162"/>
              <a:gd name="T9" fmla="*/ 66 h 143"/>
              <a:gd name="T10" fmla="*/ 74 w 162"/>
              <a:gd name="T11" fmla="*/ 66 h 143"/>
              <a:gd name="T12" fmla="*/ 74 w 162"/>
              <a:gd name="T13" fmla="*/ 36 h 143"/>
              <a:gd name="T14" fmla="*/ 87 w 162"/>
              <a:gd name="T15" fmla="*/ 36 h 143"/>
              <a:gd name="T16" fmla="*/ 87 w 162"/>
              <a:gd name="T17" fmla="*/ 66 h 143"/>
              <a:gd name="T18" fmla="*/ 117 w 162"/>
              <a:gd name="T19" fmla="*/ 66 h 143"/>
              <a:gd name="T20" fmla="*/ 117 w 162"/>
              <a:gd name="T21" fmla="*/ 79 h 143"/>
              <a:gd name="T22" fmla="*/ 87 w 162"/>
              <a:gd name="T23" fmla="*/ 79 h 143"/>
              <a:gd name="T24" fmla="*/ 87 w 162"/>
              <a:gd name="T25" fmla="*/ 109 h 143"/>
              <a:gd name="T26" fmla="*/ 124 w 162"/>
              <a:gd name="T27" fmla="*/ 129 h 143"/>
              <a:gd name="T28" fmla="*/ 81 w 162"/>
              <a:gd name="T29" fmla="*/ 143 h 143"/>
              <a:gd name="T30" fmla="*/ 24 w 162"/>
              <a:gd name="T31" fmla="*/ 115 h 143"/>
              <a:gd name="T32" fmla="*/ 37 w 162"/>
              <a:gd name="T33" fmla="*/ 14 h 143"/>
              <a:gd name="T34" fmla="*/ 81 w 162"/>
              <a:gd name="T35" fmla="*/ 0 h 143"/>
              <a:gd name="T36" fmla="*/ 138 w 162"/>
              <a:gd name="T37" fmla="*/ 28 h 143"/>
              <a:gd name="T38" fmla="*/ 124 w 162"/>
              <a:gd name="T39" fmla="*/ 129 h 143"/>
              <a:gd name="T40" fmla="*/ 130 w 162"/>
              <a:gd name="T41" fmla="*/ 34 h 143"/>
              <a:gd name="T42" fmla="*/ 81 w 162"/>
              <a:gd name="T43" fmla="*/ 9 h 143"/>
              <a:gd name="T44" fmla="*/ 43 w 162"/>
              <a:gd name="T45" fmla="*/ 22 h 143"/>
              <a:gd name="T46" fmla="*/ 31 w 162"/>
              <a:gd name="T47" fmla="*/ 109 h 143"/>
              <a:gd name="T48" fmla="*/ 81 w 162"/>
              <a:gd name="T49" fmla="*/ 134 h 143"/>
              <a:gd name="T50" fmla="*/ 119 w 162"/>
              <a:gd name="T51" fmla="*/ 121 h 143"/>
              <a:gd name="T52" fmla="*/ 130 w 162"/>
              <a:gd name="T53" fmla="*/ 3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2" h="143">
                <a:moveTo>
                  <a:pt x="87" y="109"/>
                </a:moveTo>
                <a:cubicBezTo>
                  <a:pt x="74" y="109"/>
                  <a:pt x="74" y="109"/>
                  <a:pt x="74" y="109"/>
                </a:cubicBezTo>
                <a:cubicBezTo>
                  <a:pt x="74" y="79"/>
                  <a:pt x="74" y="79"/>
                  <a:pt x="74" y="79"/>
                </a:cubicBezTo>
                <a:cubicBezTo>
                  <a:pt x="45" y="79"/>
                  <a:pt x="45" y="79"/>
                  <a:pt x="45" y="79"/>
                </a:cubicBezTo>
                <a:cubicBezTo>
                  <a:pt x="45" y="66"/>
                  <a:pt x="45" y="66"/>
                  <a:pt x="45" y="66"/>
                </a:cubicBezTo>
                <a:cubicBezTo>
                  <a:pt x="74" y="66"/>
                  <a:pt x="74" y="66"/>
                  <a:pt x="74" y="66"/>
                </a:cubicBezTo>
                <a:cubicBezTo>
                  <a:pt x="74" y="36"/>
                  <a:pt x="74" y="36"/>
                  <a:pt x="74" y="36"/>
                </a:cubicBezTo>
                <a:cubicBezTo>
                  <a:pt x="87" y="36"/>
                  <a:pt x="87" y="36"/>
                  <a:pt x="87" y="36"/>
                </a:cubicBezTo>
                <a:cubicBezTo>
                  <a:pt x="87" y="66"/>
                  <a:pt x="87" y="66"/>
                  <a:pt x="87" y="66"/>
                </a:cubicBezTo>
                <a:cubicBezTo>
                  <a:pt x="117" y="66"/>
                  <a:pt x="117" y="66"/>
                  <a:pt x="117" y="66"/>
                </a:cubicBezTo>
                <a:cubicBezTo>
                  <a:pt x="117" y="79"/>
                  <a:pt x="117" y="79"/>
                  <a:pt x="117" y="79"/>
                </a:cubicBezTo>
                <a:cubicBezTo>
                  <a:pt x="87" y="79"/>
                  <a:pt x="87" y="79"/>
                  <a:pt x="87" y="79"/>
                </a:cubicBezTo>
                <a:lnTo>
                  <a:pt x="87" y="109"/>
                </a:lnTo>
                <a:close/>
                <a:moveTo>
                  <a:pt x="124" y="129"/>
                </a:moveTo>
                <a:cubicBezTo>
                  <a:pt x="111" y="139"/>
                  <a:pt x="96" y="143"/>
                  <a:pt x="81" y="143"/>
                </a:cubicBezTo>
                <a:cubicBezTo>
                  <a:pt x="59" y="143"/>
                  <a:pt x="38" y="134"/>
                  <a:pt x="24" y="115"/>
                </a:cubicBezTo>
                <a:cubicBezTo>
                  <a:pt x="0" y="84"/>
                  <a:pt x="6" y="38"/>
                  <a:pt x="37" y="14"/>
                </a:cubicBezTo>
                <a:cubicBezTo>
                  <a:pt x="50" y="4"/>
                  <a:pt x="66" y="0"/>
                  <a:pt x="81" y="0"/>
                </a:cubicBezTo>
                <a:cubicBezTo>
                  <a:pt x="102" y="0"/>
                  <a:pt x="124" y="9"/>
                  <a:pt x="138" y="28"/>
                </a:cubicBezTo>
                <a:cubicBezTo>
                  <a:pt x="162" y="60"/>
                  <a:pt x="156" y="105"/>
                  <a:pt x="124" y="129"/>
                </a:cubicBezTo>
                <a:close/>
                <a:moveTo>
                  <a:pt x="130" y="34"/>
                </a:moveTo>
                <a:cubicBezTo>
                  <a:pt x="119" y="18"/>
                  <a:pt x="100" y="9"/>
                  <a:pt x="81" y="9"/>
                </a:cubicBezTo>
                <a:cubicBezTo>
                  <a:pt x="67" y="9"/>
                  <a:pt x="54" y="14"/>
                  <a:pt x="43" y="22"/>
                </a:cubicBezTo>
                <a:cubicBezTo>
                  <a:pt x="16" y="43"/>
                  <a:pt x="10" y="82"/>
                  <a:pt x="31" y="109"/>
                </a:cubicBezTo>
                <a:cubicBezTo>
                  <a:pt x="43" y="125"/>
                  <a:pt x="61" y="134"/>
                  <a:pt x="81" y="134"/>
                </a:cubicBezTo>
                <a:cubicBezTo>
                  <a:pt x="95" y="134"/>
                  <a:pt x="108" y="130"/>
                  <a:pt x="119" y="121"/>
                </a:cubicBezTo>
                <a:cubicBezTo>
                  <a:pt x="146" y="100"/>
                  <a:pt x="151" y="61"/>
                  <a:pt x="130" y="34"/>
                </a:cubicBezTo>
                <a:close/>
              </a:path>
            </a:pathLst>
          </a:custGeom>
          <a:solidFill>
            <a:srgbClr val="00B050"/>
          </a:solidFill>
          <a:ln>
            <a:noFill/>
          </a:ln>
          <a:extLst/>
        </p:spPr>
        <p:txBody>
          <a:bodyPr vert="horz" wrap="square" lIns="91440" tIns="45720" rIns="91440" bIns="45720" numCol="1" anchor="t" anchorCtr="0" compatLnSpc="1">
            <a:prstTxWarp prst="textNoShape">
              <a:avLst/>
            </a:prstTxWarp>
          </a:bodyPr>
          <a:lstStyle/>
          <a:p>
            <a:endParaRPr lang="en-US" dirty="0">
              <a:solidFill>
                <a:schemeClr val="bg1"/>
              </a:solidFill>
            </a:endParaRPr>
          </a:p>
        </p:txBody>
      </p:sp>
      <p:sp>
        <p:nvSpPr>
          <p:cNvPr id="17" name="Freeform 7">
            <a:extLst>
              <a:ext uri="{FF2B5EF4-FFF2-40B4-BE49-F238E27FC236}">
                <a16:creationId xmlns:a16="http://schemas.microsoft.com/office/drawing/2014/main" id="{452B38EA-EDF2-4DE2-AD27-20E3AA172503}"/>
              </a:ext>
            </a:extLst>
          </p:cNvPr>
          <p:cNvSpPr>
            <a:spLocks noEditPoints="1"/>
          </p:cNvSpPr>
          <p:nvPr/>
        </p:nvSpPr>
        <p:spPr bwMode="black">
          <a:xfrm>
            <a:off x="8530000" y="2518721"/>
            <a:ext cx="282924" cy="262760"/>
          </a:xfrm>
          <a:custGeom>
            <a:avLst/>
            <a:gdLst>
              <a:gd name="T0" fmla="*/ 87 w 162"/>
              <a:gd name="T1" fmla="*/ 109 h 143"/>
              <a:gd name="T2" fmla="*/ 74 w 162"/>
              <a:gd name="T3" fmla="*/ 109 h 143"/>
              <a:gd name="T4" fmla="*/ 74 w 162"/>
              <a:gd name="T5" fmla="*/ 79 h 143"/>
              <a:gd name="T6" fmla="*/ 45 w 162"/>
              <a:gd name="T7" fmla="*/ 79 h 143"/>
              <a:gd name="T8" fmla="*/ 45 w 162"/>
              <a:gd name="T9" fmla="*/ 66 h 143"/>
              <a:gd name="T10" fmla="*/ 74 w 162"/>
              <a:gd name="T11" fmla="*/ 66 h 143"/>
              <a:gd name="T12" fmla="*/ 74 w 162"/>
              <a:gd name="T13" fmla="*/ 36 h 143"/>
              <a:gd name="T14" fmla="*/ 87 w 162"/>
              <a:gd name="T15" fmla="*/ 36 h 143"/>
              <a:gd name="T16" fmla="*/ 87 w 162"/>
              <a:gd name="T17" fmla="*/ 66 h 143"/>
              <a:gd name="T18" fmla="*/ 117 w 162"/>
              <a:gd name="T19" fmla="*/ 66 h 143"/>
              <a:gd name="T20" fmla="*/ 117 w 162"/>
              <a:gd name="T21" fmla="*/ 79 h 143"/>
              <a:gd name="T22" fmla="*/ 87 w 162"/>
              <a:gd name="T23" fmla="*/ 79 h 143"/>
              <a:gd name="T24" fmla="*/ 87 w 162"/>
              <a:gd name="T25" fmla="*/ 109 h 143"/>
              <a:gd name="T26" fmla="*/ 124 w 162"/>
              <a:gd name="T27" fmla="*/ 129 h 143"/>
              <a:gd name="T28" fmla="*/ 81 w 162"/>
              <a:gd name="T29" fmla="*/ 143 h 143"/>
              <a:gd name="T30" fmla="*/ 24 w 162"/>
              <a:gd name="T31" fmla="*/ 115 h 143"/>
              <a:gd name="T32" fmla="*/ 37 w 162"/>
              <a:gd name="T33" fmla="*/ 14 h 143"/>
              <a:gd name="T34" fmla="*/ 81 w 162"/>
              <a:gd name="T35" fmla="*/ 0 h 143"/>
              <a:gd name="T36" fmla="*/ 138 w 162"/>
              <a:gd name="T37" fmla="*/ 28 h 143"/>
              <a:gd name="T38" fmla="*/ 124 w 162"/>
              <a:gd name="T39" fmla="*/ 129 h 143"/>
              <a:gd name="T40" fmla="*/ 130 w 162"/>
              <a:gd name="T41" fmla="*/ 34 h 143"/>
              <a:gd name="T42" fmla="*/ 81 w 162"/>
              <a:gd name="T43" fmla="*/ 9 h 143"/>
              <a:gd name="T44" fmla="*/ 43 w 162"/>
              <a:gd name="T45" fmla="*/ 22 h 143"/>
              <a:gd name="T46" fmla="*/ 31 w 162"/>
              <a:gd name="T47" fmla="*/ 109 h 143"/>
              <a:gd name="T48" fmla="*/ 81 w 162"/>
              <a:gd name="T49" fmla="*/ 134 h 143"/>
              <a:gd name="T50" fmla="*/ 119 w 162"/>
              <a:gd name="T51" fmla="*/ 121 h 143"/>
              <a:gd name="T52" fmla="*/ 130 w 162"/>
              <a:gd name="T53" fmla="*/ 3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2" h="143">
                <a:moveTo>
                  <a:pt x="87" y="109"/>
                </a:moveTo>
                <a:cubicBezTo>
                  <a:pt x="74" y="109"/>
                  <a:pt x="74" y="109"/>
                  <a:pt x="74" y="109"/>
                </a:cubicBezTo>
                <a:cubicBezTo>
                  <a:pt x="74" y="79"/>
                  <a:pt x="74" y="79"/>
                  <a:pt x="74" y="79"/>
                </a:cubicBezTo>
                <a:cubicBezTo>
                  <a:pt x="45" y="79"/>
                  <a:pt x="45" y="79"/>
                  <a:pt x="45" y="79"/>
                </a:cubicBezTo>
                <a:cubicBezTo>
                  <a:pt x="45" y="66"/>
                  <a:pt x="45" y="66"/>
                  <a:pt x="45" y="66"/>
                </a:cubicBezTo>
                <a:cubicBezTo>
                  <a:pt x="74" y="66"/>
                  <a:pt x="74" y="66"/>
                  <a:pt x="74" y="66"/>
                </a:cubicBezTo>
                <a:cubicBezTo>
                  <a:pt x="74" y="36"/>
                  <a:pt x="74" y="36"/>
                  <a:pt x="74" y="36"/>
                </a:cubicBezTo>
                <a:cubicBezTo>
                  <a:pt x="87" y="36"/>
                  <a:pt x="87" y="36"/>
                  <a:pt x="87" y="36"/>
                </a:cubicBezTo>
                <a:cubicBezTo>
                  <a:pt x="87" y="66"/>
                  <a:pt x="87" y="66"/>
                  <a:pt x="87" y="66"/>
                </a:cubicBezTo>
                <a:cubicBezTo>
                  <a:pt x="117" y="66"/>
                  <a:pt x="117" y="66"/>
                  <a:pt x="117" y="66"/>
                </a:cubicBezTo>
                <a:cubicBezTo>
                  <a:pt x="117" y="79"/>
                  <a:pt x="117" y="79"/>
                  <a:pt x="117" y="79"/>
                </a:cubicBezTo>
                <a:cubicBezTo>
                  <a:pt x="87" y="79"/>
                  <a:pt x="87" y="79"/>
                  <a:pt x="87" y="79"/>
                </a:cubicBezTo>
                <a:lnTo>
                  <a:pt x="87" y="109"/>
                </a:lnTo>
                <a:close/>
                <a:moveTo>
                  <a:pt x="124" y="129"/>
                </a:moveTo>
                <a:cubicBezTo>
                  <a:pt x="111" y="139"/>
                  <a:pt x="96" y="143"/>
                  <a:pt x="81" y="143"/>
                </a:cubicBezTo>
                <a:cubicBezTo>
                  <a:pt x="59" y="143"/>
                  <a:pt x="38" y="134"/>
                  <a:pt x="24" y="115"/>
                </a:cubicBezTo>
                <a:cubicBezTo>
                  <a:pt x="0" y="84"/>
                  <a:pt x="6" y="38"/>
                  <a:pt x="37" y="14"/>
                </a:cubicBezTo>
                <a:cubicBezTo>
                  <a:pt x="50" y="4"/>
                  <a:pt x="66" y="0"/>
                  <a:pt x="81" y="0"/>
                </a:cubicBezTo>
                <a:cubicBezTo>
                  <a:pt x="102" y="0"/>
                  <a:pt x="124" y="9"/>
                  <a:pt x="138" y="28"/>
                </a:cubicBezTo>
                <a:cubicBezTo>
                  <a:pt x="162" y="60"/>
                  <a:pt x="156" y="105"/>
                  <a:pt x="124" y="129"/>
                </a:cubicBezTo>
                <a:close/>
                <a:moveTo>
                  <a:pt x="130" y="34"/>
                </a:moveTo>
                <a:cubicBezTo>
                  <a:pt x="119" y="18"/>
                  <a:pt x="100" y="9"/>
                  <a:pt x="81" y="9"/>
                </a:cubicBezTo>
                <a:cubicBezTo>
                  <a:pt x="67" y="9"/>
                  <a:pt x="54" y="14"/>
                  <a:pt x="43" y="22"/>
                </a:cubicBezTo>
                <a:cubicBezTo>
                  <a:pt x="16" y="43"/>
                  <a:pt x="10" y="82"/>
                  <a:pt x="31" y="109"/>
                </a:cubicBezTo>
                <a:cubicBezTo>
                  <a:pt x="43" y="125"/>
                  <a:pt x="61" y="134"/>
                  <a:pt x="81" y="134"/>
                </a:cubicBezTo>
                <a:cubicBezTo>
                  <a:pt x="95" y="134"/>
                  <a:pt x="108" y="130"/>
                  <a:pt x="119" y="121"/>
                </a:cubicBezTo>
                <a:cubicBezTo>
                  <a:pt x="146" y="100"/>
                  <a:pt x="151" y="61"/>
                  <a:pt x="130" y="34"/>
                </a:cubicBezTo>
                <a:close/>
              </a:path>
            </a:pathLst>
          </a:custGeom>
          <a:solidFill>
            <a:srgbClr val="00B050"/>
          </a:solidFill>
          <a:ln>
            <a:noFill/>
          </a:ln>
          <a:extLst/>
        </p:spPr>
        <p:txBody>
          <a:bodyPr vert="horz" wrap="square" lIns="91440" tIns="45720" rIns="91440" bIns="45720" numCol="1" anchor="t" anchorCtr="0" compatLnSpc="1">
            <a:prstTxWarp prst="textNoShape">
              <a:avLst/>
            </a:prstTxWarp>
          </a:bodyPr>
          <a:lstStyle/>
          <a:p>
            <a:endParaRPr lang="en-US" dirty="0">
              <a:solidFill>
                <a:schemeClr val="bg1"/>
              </a:solidFill>
            </a:endParaRPr>
          </a:p>
        </p:txBody>
      </p:sp>
      <p:sp>
        <p:nvSpPr>
          <p:cNvPr id="18" name="Freeform 7">
            <a:extLst>
              <a:ext uri="{FF2B5EF4-FFF2-40B4-BE49-F238E27FC236}">
                <a16:creationId xmlns:a16="http://schemas.microsoft.com/office/drawing/2014/main" id="{C6FDB50F-43D6-4EBA-B504-C9114B120B99}"/>
              </a:ext>
            </a:extLst>
          </p:cNvPr>
          <p:cNvSpPr>
            <a:spLocks noEditPoints="1"/>
          </p:cNvSpPr>
          <p:nvPr/>
        </p:nvSpPr>
        <p:spPr bwMode="black">
          <a:xfrm>
            <a:off x="10600538" y="2518721"/>
            <a:ext cx="282924" cy="262760"/>
          </a:xfrm>
          <a:custGeom>
            <a:avLst/>
            <a:gdLst>
              <a:gd name="T0" fmla="*/ 87 w 162"/>
              <a:gd name="T1" fmla="*/ 109 h 143"/>
              <a:gd name="T2" fmla="*/ 74 w 162"/>
              <a:gd name="T3" fmla="*/ 109 h 143"/>
              <a:gd name="T4" fmla="*/ 74 w 162"/>
              <a:gd name="T5" fmla="*/ 79 h 143"/>
              <a:gd name="T6" fmla="*/ 45 w 162"/>
              <a:gd name="T7" fmla="*/ 79 h 143"/>
              <a:gd name="T8" fmla="*/ 45 w 162"/>
              <a:gd name="T9" fmla="*/ 66 h 143"/>
              <a:gd name="T10" fmla="*/ 74 w 162"/>
              <a:gd name="T11" fmla="*/ 66 h 143"/>
              <a:gd name="T12" fmla="*/ 74 w 162"/>
              <a:gd name="T13" fmla="*/ 36 h 143"/>
              <a:gd name="T14" fmla="*/ 87 w 162"/>
              <a:gd name="T15" fmla="*/ 36 h 143"/>
              <a:gd name="T16" fmla="*/ 87 w 162"/>
              <a:gd name="T17" fmla="*/ 66 h 143"/>
              <a:gd name="T18" fmla="*/ 117 w 162"/>
              <a:gd name="T19" fmla="*/ 66 h 143"/>
              <a:gd name="T20" fmla="*/ 117 w 162"/>
              <a:gd name="T21" fmla="*/ 79 h 143"/>
              <a:gd name="T22" fmla="*/ 87 w 162"/>
              <a:gd name="T23" fmla="*/ 79 h 143"/>
              <a:gd name="T24" fmla="*/ 87 w 162"/>
              <a:gd name="T25" fmla="*/ 109 h 143"/>
              <a:gd name="T26" fmla="*/ 124 w 162"/>
              <a:gd name="T27" fmla="*/ 129 h 143"/>
              <a:gd name="T28" fmla="*/ 81 w 162"/>
              <a:gd name="T29" fmla="*/ 143 h 143"/>
              <a:gd name="T30" fmla="*/ 24 w 162"/>
              <a:gd name="T31" fmla="*/ 115 h 143"/>
              <a:gd name="T32" fmla="*/ 37 w 162"/>
              <a:gd name="T33" fmla="*/ 14 h 143"/>
              <a:gd name="T34" fmla="*/ 81 w 162"/>
              <a:gd name="T35" fmla="*/ 0 h 143"/>
              <a:gd name="T36" fmla="*/ 138 w 162"/>
              <a:gd name="T37" fmla="*/ 28 h 143"/>
              <a:gd name="T38" fmla="*/ 124 w 162"/>
              <a:gd name="T39" fmla="*/ 129 h 143"/>
              <a:gd name="T40" fmla="*/ 130 w 162"/>
              <a:gd name="T41" fmla="*/ 34 h 143"/>
              <a:gd name="T42" fmla="*/ 81 w 162"/>
              <a:gd name="T43" fmla="*/ 9 h 143"/>
              <a:gd name="T44" fmla="*/ 43 w 162"/>
              <a:gd name="T45" fmla="*/ 22 h 143"/>
              <a:gd name="T46" fmla="*/ 31 w 162"/>
              <a:gd name="T47" fmla="*/ 109 h 143"/>
              <a:gd name="T48" fmla="*/ 81 w 162"/>
              <a:gd name="T49" fmla="*/ 134 h 143"/>
              <a:gd name="T50" fmla="*/ 119 w 162"/>
              <a:gd name="T51" fmla="*/ 121 h 143"/>
              <a:gd name="T52" fmla="*/ 130 w 162"/>
              <a:gd name="T53" fmla="*/ 3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2" h="143">
                <a:moveTo>
                  <a:pt x="87" y="109"/>
                </a:moveTo>
                <a:cubicBezTo>
                  <a:pt x="74" y="109"/>
                  <a:pt x="74" y="109"/>
                  <a:pt x="74" y="109"/>
                </a:cubicBezTo>
                <a:cubicBezTo>
                  <a:pt x="74" y="79"/>
                  <a:pt x="74" y="79"/>
                  <a:pt x="74" y="79"/>
                </a:cubicBezTo>
                <a:cubicBezTo>
                  <a:pt x="45" y="79"/>
                  <a:pt x="45" y="79"/>
                  <a:pt x="45" y="79"/>
                </a:cubicBezTo>
                <a:cubicBezTo>
                  <a:pt x="45" y="66"/>
                  <a:pt x="45" y="66"/>
                  <a:pt x="45" y="66"/>
                </a:cubicBezTo>
                <a:cubicBezTo>
                  <a:pt x="74" y="66"/>
                  <a:pt x="74" y="66"/>
                  <a:pt x="74" y="66"/>
                </a:cubicBezTo>
                <a:cubicBezTo>
                  <a:pt x="74" y="36"/>
                  <a:pt x="74" y="36"/>
                  <a:pt x="74" y="36"/>
                </a:cubicBezTo>
                <a:cubicBezTo>
                  <a:pt x="87" y="36"/>
                  <a:pt x="87" y="36"/>
                  <a:pt x="87" y="36"/>
                </a:cubicBezTo>
                <a:cubicBezTo>
                  <a:pt x="87" y="66"/>
                  <a:pt x="87" y="66"/>
                  <a:pt x="87" y="66"/>
                </a:cubicBezTo>
                <a:cubicBezTo>
                  <a:pt x="117" y="66"/>
                  <a:pt x="117" y="66"/>
                  <a:pt x="117" y="66"/>
                </a:cubicBezTo>
                <a:cubicBezTo>
                  <a:pt x="117" y="79"/>
                  <a:pt x="117" y="79"/>
                  <a:pt x="117" y="79"/>
                </a:cubicBezTo>
                <a:cubicBezTo>
                  <a:pt x="87" y="79"/>
                  <a:pt x="87" y="79"/>
                  <a:pt x="87" y="79"/>
                </a:cubicBezTo>
                <a:lnTo>
                  <a:pt x="87" y="109"/>
                </a:lnTo>
                <a:close/>
                <a:moveTo>
                  <a:pt x="124" y="129"/>
                </a:moveTo>
                <a:cubicBezTo>
                  <a:pt x="111" y="139"/>
                  <a:pt x="96" y="143"/>
                  <a:pt x="81" y="143"/>
                </a:cubicBezTo>
                <a:cubicBezTo>
                  <a:pt x="59" y="143"/>
                  <a:pt x="38" y="134"/>
                  <a:pt x="24" y="115"/>
                </a:cubicBezTo>
                <a:cubicBezTo>
                  <a:pt x="0" y="84"/>
                  <a:pt x="6" y="38"/>
                  <a:pt x="37" y="14"/>
                </a:cubicBezTo>
                <a:cubicBezTo>
                  <a:pt x="50" y="4"/>
                  <a:pt x="66" y="0"/>
                  <a:pt x="81" y="0"/>
                </a:cubicBezTo>
                <a:cubicBezTo>
                  <a:pt x="102" y="0"/>
                  <a:pt x="124" y="9"/>
                  <a:pt x="138" y="28"/>
                </a:cubicBezTo>
                <a:cubicBezTo>
                  <a:pt x="162" y="60"/>
                  <a:pt x="156" y="105"/>
                  <a:pt x="124" y="129"/>
                </a:cubicBezTo>
                <a:close/>
                <a:moveTo>
                  <a:pt x="130" y="34"/>
                </a:moveTo>
                <a:cubicBezTo>
                  <a:pt x="119" y="18"/>
                  <a:pt x="100" y="9"/>
                  <a:pt x="81" y="9"/>
                </a:cubicBezTo>
                <a:cubicBezTo>
                  <a:pt x="67" y="9"/>
                  <a:pt x="54" y="14"/>
                  <a:pt x="43" y="22"/>
                </a:cubicBezTo>
                <a:cubicBezTo>
                  <a:pt x="16" y="43"/>
                  <a:pt x="10" y="82"/>
                  <a:pt x="31" y="109"/>
                </a:cubicBezTo>
                <a:cubicBezTo>
                  <a:pt x="43" y="125"/>
                  <a:pt x="61" y="134"/>
                  <a:pt x="81" y="134"/>
                </a:cubicBezTo>
                <a:cubicBezTo>
                  <a:pt x="95" y="134"/>
                  <a:pt x="108" y="130"/>
                  <a:pt x="119" y="121"/>
                </a:cubicBezTo>
                <a:cubicBezTo>
                  <a:pt x="146" y="100"/>
                  <a:pt x="151" y="61"/>
                  <a:pt x="130" y="34"/>
                </a:cubicBezTo>
                <a:close/>
              </a:path>
            </a:pathLst>
          </a:custGeom>
          <a:solidFill>
            <a:srgbClr val="00B050"/>
          </a:solidFill>
          <a:ln>
            <a:noFill/>
          </a:ln>
          <a:extLst/>
        </p:spPr>
        <p:txBody>
          <a:bodyPr vert="horz" wrap="square" lIns="91440" tIns="45720" rIns="91440" bIns="45720" numCol="1" anchor="t" anchorCtr="0" compatLnSpc="1">
            <a:prstTxWarp prst="textNoShape">
              <a:avLst/>
            </a:prstTxWarp>
          </a:bodyPr>
          <a:lstStyle/>
          <a:p>
            <a:endParaRPr lang="en-US" dirty="0">
              <a:solidFill>
                <a:schemeClr val="bg1"/>
              </a:solidFill>
            </a:endParaRPr>
          </a:p>
        </p:txBody>
      </p:sp>
      <p:sp>
        <p:nvSpPr>
          <p:cNvPr id="19" name="Freeform 7">
            <a:extLst>
              <a:ext uri="{FF2B5EF4-FFF2-40B4-BE49-F238E27FC236}">
                <a16:creationId xmlns:a16="http://schemas.microsoft.com/office/drawing/2014/main" id="{C664122C-769C-424F-8CF3-D8ECC63B6B1D}"/>
              </a:ext>
            </a:extLst>
          </p:cNvPr>
          <p:cNvSpPr>
            <a:spLocks noEditPoints="1"/>
          </p:cNvSpPr>
          <p:nvPr/>
        </p:nvSpPr>
        <p:spPr bwMode="black">
          <a:xfrm>
            <a:off x="11015696" y="2518721"/>
            <a:ext cx="282924" cy="262760"/>
          </a:xfrm>
          <a:custGeom>
            <a:avLst/>
            <a:gdLst>
              <a:gd name="T0" fmla="*/ 87 w 162"/>
              <a:gd name="T1" fmla="*/ 109 h 143"/>
              <a:gd name="T2" fmla="*/ 74 w 162"/>
              <a:gd name="T3" fmla="*/ 109 h 143"/>
              <a:gd name="T4" fmla="*/ 74 w 162"/>
              <a:gd name="T5" fmla="*/ 79 h 143"/>
              <a:gd name="T6" fmla="*/ 45 w 162"/>
              <a:gd name="T7" fmla="*/ 79 h 143"/>
              <a:gd name="T8" fmla="*/ 45 w 162"/>
              <a:gd name="T9" fmla="*/ 66 h 143"/>
              <a:gd name="T10" fmla="*/ 74 w 162"/>
              <a:gd name="T11" fmla="*/ 66 h 143"/>
              <a:gd name="T12" fmla="*/ 74 w 162"/>
              <a:gd name="T13" fmla="*/ 36 h 143"/>
              <a:gd name="T14" fmla="*/ 87 w 162"/>
              <a:gd name="T15" fmla="*/ 36 h 143"/>
              <a:gd name="T16" fmla="*/ 87 w 162"/>
              <a:gd name="T17" fmla="*/ 66 h 143"/>
              <a:gd name="T18" fmla="*/ 117 w 162"/>
              <a:gd name="T19" fmla="*/ 66 h 143"/>
              <a:gd name="T20" fmla="*/ 117 w 162"/>
              <a:gd name="T21" fmla="*/ 79 h 143"/>
              <a:gd name="T22" fmla="*/ 87 w 162"/>
              <a:gd name="T23" fmla="*/ 79 h 143"/>
              <a:gd name="T24" fmla="*/ 87 w 162"/>
              <a:gd name="T25" fmla="*/ 109 h 143"/>
              <a:gd name="T26" fmla="*/ 124 w 162"/>
              <a:gd name="T27" fmla="*/ 129 h 143"/>
              <a:gd name="T28" fmla="*/ 81 w 162"/>
              <a:gd name="T29" fmla="*/ 143 h 143"/>
              <a:gd name="T30" fmla="*/ 24 w 162"/>
              <a:gd name="T31" fmla="*/ 115 h 143"/>
              <a:gd name="T32" fmla="*/ 37 w 162"/>
              <a:gd name="T33" fmla="*/ 14 h 143"/>
              <a:gd name="T34" fmla="*/ 81 w 162"/>
              <a:gd name="T35" fmla="*/ 0 h 143"/>
              <a:gd name="T36" fmla="*/ 138 w 162"/>
              <a:gd name="T37" fmla="*/ 28 h 143"/>
              <a:gd name="T38" fmla="*/ 124 w 162"/>
              <a:gd name="T39" fmla="*/ 129 h 143"/>
              <a:gd name="T40" fmla="*/ 130 w 162"/>
              <a:gd name="T41" fmla="*/ 34 h 143"/>
              <a:gd name="T42" fmla="*/ 81 w 162"/>
              <a:gd name="T43" fmla="*/ 9 h 143"/>
              <a:gd name="T44" fmla="*/ 43 w 162"/>
              <a:gd name="T45" fmla="*/ 22 h 143"/>
              <a:gd name="T46" fmla="*/ 31 w 162"/>
              <a:gd name="T47" fmla="*/ 109 h 143"/>
              <a:gd name="T48" fmla="*/ 81 w 162"/>
              <a:gd name="T49" fmla="*/ 134 h 143"/>
              <a:gd name="T50" fmla="*/ 119 w 162"/>
              <a:gd name="T51" fmla="*/ 121 h 143"/>
              <a:gd name="T52" fmla="*/ 130 w 162"/>
              <a:gd name="T53" fmla="*/ 3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2" h="143">
                <a:moveTo>
                  <a:pt x="87" y="109"/>
                </a:moveTo>
                <a:cubicBezTo>
                  <a:pt x="74" y="109"/>
                  <a:pt x="74" y="109"/>
                  <a:pt x="74" y="109"/>
                </a:cubicBezTo>
                <a:cubicBezTo>
                  <a:pt x="74" y="79"/>
                  <a:pt x="74" y="79"/>
                  <a:pt x="74" y="79"/>
                </a:cubicBezTo>
                <a:cubicBezTo>
                  <a:pt x="45" y="79"/>
                  <a:pt x="45" y="79"/>
                  <a:pt x="45" y="79"/>
                </a:cubicBezTo>
                <a:cubicBezTo>
                  <a:pt x="45" y="66"/>
                  <a:pt x="45" y="66"/>
                  <a:pt x="45" y="66"/>
                </a:cubicBezTo>
                <a:cubicBezTo>
                  <a:pt x="74" y="66"/>
                  <a:pt x="74" y="66"/>
                  <a:pt x="74" y="66"/>
                </a:cubicBezTo>
                <a:cubicBezTo>
                  <a:pt x="74" y="36"/>
                  <a:pt x="74" y="36"/>
                  <a:pt x="74" y="36"/>
                </a:cubicBezTo>
                <a:cubicBezTo>
                  <a:pt x="87" y="36"/>
                  <a:pt x="87" y="36"/>
                  <a:pt x="87" y="36"/>
                </a:cubicBezTo>
                <a:cubicBezTo>
                  <a:pt x="87" y="66"/>
                  <a:pt x="87" y="66"/>
                  <a:pt x="87" y="66"/>
                </a:cubicBezTo>
                <a:cubicBezTo>
                  <a:pt x="117" y="66"/>
                  <a:pt x="117" y="66"/>
                  <a:pt x="117" y="66"/>
                </a:cubicBezTo>
                <a:cubicBezTo>
                  <a:pt x="117" y="79"/>
                  <a:pt x="117" y="79"/>
                  <a:pt x="117" y="79"/>
                </a:cubicBezTo>
                <a:cubicBezTo>
                  <a:pt x="87" y="79"/>
                  <a:pt x="87" y="79"/>
                  <a:pt x="87" y="79"/>
                </a:cubicBezTo>
                <a:lnTo>
                  <a:pt x="87" y="109"/>
                </a:lnTo>
                <a:close/>
                <a:moveTo>
                  <a:pt x="124" y="129"/>
                </a:moveTo>
                <a:cubicBezTo>
                  <a:pt x="111" y="139"/>
                  <a:pt x="96" y="143"/>
                  <a:pt x="81" y="143"/>
                </a:cubicBezTo>
                <a:cubicBezTo>
                  <a:pt x="59" y="143"/>
                  <a:pt x="38" y="134"/>
                  <a:pt x="24" y="115"/>
                </a:cubicBezTo>
                <a:cubicBezTo>
                  <a:pt x="0" y="84"/>
                  <a:pt x="6" y="38"/>
                  <a:pt x="37" y="14"/>
                </a:cubicBezTo>
                <a:cubicBezTo>
                  <a:pt x="50" y="4"/>
                  <a:pt x="66" y="0"/>
                  <a:pt x="81" y="0"/>
                </a:cubicBezTo>
                <a:cubicBezTo>
                  <a:pt x="102" y="0"/>
                  <a:pt x="124" y="9"/>
                  <a:pt x="138" y="28"/>
                </a:cubicBezTo>
                <a:cubicBezTo>
                  <a:pt x="162" y="60"/>
                  <a:pt x="156" y="105"/>
                  <a:pt x="124" y="129"/>
                </a:cubicBezTo>
                <a:close/>
                <a:moveTo>
                  <a:pt x="130" y="34"/>
                </a:moveTo>
                <a:cubicBezTo>
                  <a:pt x="119" y="18"/>
                  <a:pt x="100" y="9"/>
                  <a:pt x="81" y="9"/>
                </a:cubicBezTo>
                <a:cubicBezTo>
                  <a:pt x="67" y="9"/>
                  <a:pt x="54" y="14"/>
                  <a:pt x="43" y="22"/>
                </a:cubicBezTo>
                <a:cubicBezTo>
                  <a:pt x="16" y="43"/>
                  <a:pt x="10" y="82"/>
                  <a:pt x="31" y="109"/>
                </a:cubicBezTo>
                <a:cubicBezTo>
                  <a:pt x="43" y="125"/>
                  <a:pt x="61" y="134"/>
                  <a:pt x="81" y="134"/>
                </a:cubicBezTo>
                <a:cubicBezTo>
                  <a:pt x="95" y="134"/>
                  <a:pt x="108" y="130"/>
                  <a:pt x="119" y="121"/>
                </a:cubicBezTo>
                <a:cubicBezTo>
                  <a:pt x="146" y="100"/>
                  <a:pt x="151" y="61"/>
                  <a:pt x="130" y="34"/>
                </a:cubicBezTo>
                <a:close/>
              </a:path>
            </a:pathLst>
          </a:custGeom>
          <a:solidFill>
            <a:srgbClr val="00B050"/>
          </a:solidFill>
          <a:ln>
            <a:noFill/>
          </a:ln>
          <a:extLst/>
        </p:spPr>
        <p:txBody>
          <a:bodyPr vert="horz" wrap="square" lIns="91440" tIns="45720" rIns="91440" bIns="45720" numCol="1" anchor="t" anchorCtr="0" compatLnSpc="1">
            <a:prstTxWarp prst="textNoShape">
              <a:avLst/>
            </a:prstTxWarp>
          </a:bodyPr>
          <a:lstStyle/>
          <a:p>
            <a:endParaRPr lang="en-US" dirty="0">
              <a:solidFill>
                <a:schemeClr val="bg1"/>
              </a:solidFill>
            </a:endParaRPr>
          </a:p>
        </p:txBody>
      </p:sp>
      <p:sp>
        <p:nvSpPr>
          <p:cNvPr id="21" name="Freeform 7">
            <a:extLst>
              <a:ext uri="{FF2B5EF4-FFF2-40B4-BE49-F238E27FC236}">
                <a16:creationId xmlns:a16="http://schemas.microsoft.com/office/drawing/2014/main" id="{627F980D-D9DB-43F0-8576-1FE98D23AF85}"/>
              </a:ext>
            </a:extLst>
          </p:cNvPr>
          <p:cNvSpPr>
            <a:spLocks noEditPoints="1"/>
          </p:cNvSpPr>
          <p:nvPr/>
        </p:nvSpPr>
        <p:spPr bwMode="black">
          <a:xfrm>
            <a:off x="2870179" y="3084784"/>
            <a:ext cx="282924" cy="262760"/>
          </a:xfrm>
          <a:custGeom>
            <a:avLst/>
            <a:gdLst>
              <a:gd name="T0" fmla="*/ 87 w 162"/>
              <a:gd name="T1" fmla="*/ 109 h 143"/>
              <a:gd name="T2" fmla="*/ 74 w 162"/>
              <a:gd name="T3" fmla="*/ 109 h 143"/>
              <a:gd name="T4" fmla="*/ 74 w 162"/>
              <a:gd name="T5" fmla="*/ 79 h 143"/>
              <a:gd name="T6" fmla="*/ 45 w 162"/>
              <a:gd name="T7" fmla="*/ 79 h 143"/>
              <a:gd name="T8" fmla="*/ 45 w 162"/>
              <a:gd name="T9" fmla="*/ 66 h 143"/>
              <a:gd name="T10" fmla="*/ 74 w 162"/>
              <a:gd name="T11" fmla="*/ 66 h 143"/>
              <a:gd name="T12" fmla="*/ 74 w 162"/>
              <a:gd name="T13" fmla="*/ 36 h 143"/>
              <a:gd name="T14" fmla="*/ 87 w 162"/>
              <a:gd name="T15" fmla="*/ 36 h 143"/>
              <a:gd name="T16" fmla="*/ 87 w 162"/>
              <a:gd name="T17" fmla="*/ 66 h 143"/>
              <a:gd name="T18" fmla="*/ 117 w 162"/>
              <a:gd name="T19" fmla="*/ 66 h 143"/>
              <a:gd name="T20" fmla="*/ 117 w 162"/>
              <a:gd name="T21" fmla="*/ 79 h 143"/>
              <a:gd name="T22" fmla="*/ 87 w 162"/>
              <a:gd name="T23" fmla="*/ 79 h 143"/>
              <a:gd name="T24" fmla="*/ 87 w 162"/>
              <a:gd name="T25" fmla="*/ 109 h 143"/>
              <a:gd name="T26" fmla="*/ 124 w 162"/>
              <a:gd name="T27" fmla="*/ 129 h 143"/>
              <a:gd name="T28" fmla="*/ 81 w 162"/>
              <a:gd name="T29" fmla="*/ 143 h 143"/>
              <a:gd name="T30" fmla="*/ 24 w 162"/>
              <a:gd name="T31" fmla="*/ 115 h 143"/>
              <a:gd name="T32" fmla="*/ 37 w 162"/>
              <a:gd name="T33" fmla="*/ 14 h 143"/>
              <a:gd name="T34" fmla="*/ 81 w 162"/>
              <a:gd name="T35" fmla="*/ 0 h 143"/>
              <a:gd name="T36" fmla="*/ 138 w 162"/>
              <a:gd name="T37" fmla="*/ 28 h 143"/>
              <a:gd name="T38" fmla="*/ 124 w 162"/>
              <a:gd name="T39" fmla="*/ 129 h 143"/>
              <a:gd name="T40" fmla="*/ 130 w 162"/>
              <a:gd name="T41" fmla="*/ 34 h 143"/>
              <a:gd name="T42" fmla="*/ 81 w 162"/>
              <a:gd name="T43" fmla="*/ 9 h 143"/>
              <a:gd name="T44" fmla="*/ 43 w 162"/>
              <a:gd name="T45" fmla="*/ 22 h 143"/>
              <a:gd name="T46" fmla="*/ 31 w 162"/>
              <a:gd name="T47" fmla="*/ 109 h 143"/>
              <a:gd name="T48" fmla="*/ 81 w 162"/>
              <a:gd name="T49" fmla="*/ 134 h 143"/>
              <a:gd name="T50" fmla="*/ 119 w 162"/>
              <a:gd name="T51" fmla="*/ 121 h 143"/>
              <a:gd name="T52" fmla="*/ 130 w 162"/>
              <a:gd name="T53" fmla="*/ 3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2" h="143">
                <a:moveTo>
                  <a:pt x="87" y="109"/>
                </a:moveTo>
                <a:cubicBezTo>
                  <a:pt x="74" y="109"/>
                  <a:pt x="74" y="109"/>
                  <a:pt x="74" y="109"/>
                </a:cubicBezTo>
                <a:cubicBezTo>
                  <a:pt x="74" y="79"/>
                  <a:pt x="74" y="79"/>
                  <a:pt x="74" y="79"/>
                </a:cubicBezTo>
                <a:cubicBezTo>
                  <a:pt x="45" y="79"/>
                  <a:pt x="45" y="79"/>
                  <a:pt x="45" y="79"/>
                </a:cubicBezTo>
                <a:cubicBezTo>
                  <a:pt x="45" y="66"/>
                  <a:pt x="45" y="66"/>
                  <a:pt x="45" y="66"/>
                </a:cubicBezTo>
                <a:cubicBezTo>
                  <a:pt x="74" y="66"/>
                  <a:pt x="74" y="66"/>
                  <a:pt x="74" y="66"/>
                </a:cubicBezTo>
                <a:cubicBezTo>
                  <a:pt x="74" y="36"/>
                  <a:pt x="74" y="36"/>
                  <a:pt x="74" y="36"/>
                </a:cubicBezTo>
                <a:cubicBezTo>
                  <a:pt x="87" y="36"/>
                  <a:pt x="87" y="36"/>
                  <a:pt x="87" y="36"/>
                </a:cubicBezTo>
                <a:cubicBezTo>
                  <a:pt x="87" y="66"/>
                  <a:pt x="87" y="66"/>
                  <a:pt x="87" y="66"/>
                </a:cubicBezTo>
                <a:cubicBezTo>
                  <a:pt x="117" y="66"/>
                  <a:pt x="117" y="66"/>
                  <a:pt x="117" y="66"/>
                </a:cubicBezTo>
                <a:cubicBezTo>
                  <a:pt x="117" y="79"/>
                  <a:pt x="117" y="79"/>
                  <a:pt x="117" y="79"/>
                </a:cubicBezTo>
                <a:cubicBezTo>
                  <a:pt x="87" y="79"/>
                  <a:pt x="87" y="79"/>
                  <a:pt x="87" y="79"/>
                </a:cubicBezTo>
                <a:lnTo>
                  <a:pt x="87" y="109"/>
                </a:lnTo>
                <a:close/>
                <a:moveTo>
                  <a:pt x="124" y="129"/>
                </a:moveTo>
                <a:cubicBezTo>
                  <a:pt x="111" y="139"/>
                  <a:pt x="96" y="143"/>
                  <a:pt x="81" y="143"/>
                </a:cubicBezTo>
                <a:cubicBezTo>
                  <a:pt x="59" y="143"/>
                  <a:pt x="38" y="134"/>
                  <a:pt x="24" y="115"/>
                </a:cubicBezTo>
                <a:cubicBezTo>
                  <a:pt x="0" y="84"/>
                  <a:pt x="6" y="38"/>
                  <a:pt x="37" y="14"/>
                </a:cubicBezTo>
                <a:cubicBezTo>
                  <a:pt x="50" y="4"/>
                  <a:pt x="66" y="0"/>
                  <a:pt x="81" y="0"/>
                </a:cubicBezTo>
                <a:cubicBezTo>
                  <a:pt x="102" y="0"/>
                  <a:pt x="124" y="9"/>
                  <a:pt x="138" y="28"/>
                </a:cubicBezTo>
                <a:cubicBezTo>
                  <a:pt x="162" y="60"/>
                  <a:pt x="156" y="105"/>
                  <a:pt x="124" y="129"/>
                </a:cubicBezTo>
                <a:close/>
                <a:moveTo>
                  <a:pt x="130" y="34"/>
                </a:moveTo>
                <a:cubicBezTo>
                  <a:pt x="119" y="18"/>
                  <a:pt x="100" y="9"/>
                  <a:pt x="81" y="9"/>
                </a:cubicBezTo>
                <a:cubicBezTo>
                  <a:pt x="67" y="9"/>
                  <a:pt x="54" y="14"/>
                  <a:pt x="43" y="22"/>
                </a:cubicBezTo>
                <a:cubicBezTo>
                  <a:pt x="16" y="43"/>
                  <a:pt x="10" y="82"/>
                  <a:pt x="31" y="109"/>
                </a:cubicBezTo>
                <a:cubicBezTo>
                  <a:pt x="43" y="125"/>
                  <a:pt x="61" y="134"/>
                  <a:pt x="81" y="134"/>
                </a:cubicBezTo>
                <a:cubicBezTo>
                  <a:pt x="95" y="134"/>
                  <a:pt x="108" y="130"/>
                  <a:pt x="119" y="121"/>
                </a:cubicBezTo>
                <a:cubicBezTo>
                  <a:pt x="146" y="100"/>
                  <a:pt x="151" y="61"/>
                  <a:pt x="130" y="34"/>
                </a:cubicBezTo>
                <a:close/>
              </a:path>
            </a:pathLst>
          </a:custGeom>
          <a:solidFill>
            <a:srgbClr val="00B050"/>
          </a:solidFill>
          <a:ln>
            <a:noFill/>
          </a:ln>
          <a:extLst/>
        </p:spPr>
        <p:txBody>
          <a:bodyPr vert="horz" wrap="square" lIns="91440" tIns="45720" rIns="91440" bIns="45720" numCol="1" anchor="t" anchorCtr="0" compatLnSpc="1">
            <a:prstTxWarp prst="textNoShape">
              <a:avLst/>
            </a:prstTxWarp>
          </a:bodyPr>
          <a:lstStyle/>
          <a:p>
            <a:endParaRPr lang="en-US" dirty="0">
              <a:solidFill>
                <a:schemeClr val="bg1"/>
              </a:solidFill>
            </a:endParaRPr>
          </a:p>
        </p:txBody>
      </p:sp>
      <p:sp>
        <p:nvSpPr>
          <p:cNvPr id="22" name="Freeform 7">
            <a:extLst>
              <a:ext uri="{FF2B5EF4-FFF2-40B4-BE49-F238E27FC236}">
                <a16:creationId xmlns:a16="http://schemas.microsoft.com/office/drawing/2014/main" id="{A13A7DF7-D248-4A99-A4BC-8BC09BFF142B}"/>
              </a:ext>
            </a:extLst>
          </p:cNvPr>
          <p:cNvSpPr>
            <a:spLocks noEditPoints="1"/>
          </p:cNvSpPr>
          <p:nvPr/>
        </p:nvSpPr>
        <p:spPr bwMode="black">
          <a:xfrm>
            <a:off x="3285337" y="3084784"/>
            <a:ext cx="282924" cy="262760"/>
          </a:xfrm>
          <a:custGeom>
            <a:avLst/>
            <a:gdLst>
              <a:gd name="T0" fmla="*/ 87 w 162"/>
              <a:gd name="T1" fmla="*/ 109 h 143"/>
              <a:gd name="T2" fmla="*/ 74 w 162"/>
              <a:gd name="T3" fmla="*/ 109 h 143"/>
              <a:gd name="T4" fmla="*/ 74 w 162"/>
              <a:gd name="T5" fmla="*/ 79 h 143"/>
              <a:gd name="T6" fmla="*/ 45 w 162"/>
              <a:gd name="T7" fmla="*/ 79 h 143"/>
              <a:gd name="T8" fmla="*/ 45 w 162"/>
              <a:gd name="T9" fmla="*/ 66 h 143"/>
              <a:gd name="T10" fmla="*/ 74 w 162"/>
              <a:gd name="T11" fmla="*/ 66 h 143"/>
              <a:gd name="T12" fmla="*/ 74 w 162"/>
              <a:gd name="T13" fmla="*/ 36 h 143"/>
              <a:gd name="T14" fmla="*/ 87 w 162"/>
              <a:gd name="T15" fmla="*/ 36 h 143"/>
              <a:gd name="T16" fmla="*/ 87 w 162"/>
              <a:gd name="T17" fmla="*/ 66 h 143"/>
              <a:gd name="T18" fmla="*/ 117 w 162"/>
              <a:gd name="T19" fmla="*/ 66 h 143"/>
              <a:gd name="T20" fmla="*/ 117 w 162"/>
              <a:gd name="T21" fmla="*/ 79 h 143"/>
              <a:gd name="T22" fmla="*/ 87 w 162"/>
              <a:gd name="T23" fmla="*/ 79 h 143"/>
              <a:gd name="T24" fmla="*/ 87 w 162"/>
              <a:gd name="T25" fmla="*/ 109 h 143"/>
              <a:gd name="T26" fmla="*/ 124 w 162"/>
              <a:gd name="T27" fmla="*/ 129 h 143"/>
              <a:gd name="T28" fmla="*/ 81 w 162"/>
              <a:gd name="T29" fmla="*/ 143 h 143"/>
              <a:gd name="T30" fmla="*/ 24 w 162"/>
              <a:gd name="T31" fmla="*/ 115 h 143"/>
              <a:gd name="T32" fmla="*/ 37 w 162"/>
              <a:gd name="T33" fmla="*/ 14 h 143"/>
              <a:gd name="T34" fmla="*/ 81 w 162"/>
              <a:gd name="T35" fmla="*/ 0 h 143"/>
              <a:gd name="T36" fmla="*/ 138 w 162"/>
              <a:gd name="T37" fmla="*/ 28 h 143"/>
              <a:gd name="T38" fmla="*/ 124 w 162"/>
              <a:gd name="T39" fmla="*/ 129 h 143"/>
              <a:gd name="T40" fmla="*/ 130 w 162"/>
              <a:gd name="T41" fmla="*/ 34 h 143"/>
              <a:gd name="T42" fmla="*/ 81 w 162"/>
              <a:gd name="T43" fmla="*/ 9 h 143"/>
              <a:gd name="T44" fmla="*/ 43 w 162"/>
              <a:gd name="T45" fmla="*/ 22 h 143"/>
              <a:gd name="T46" fmla="*/ 31 w 162"/>
              <a:gd name="T47" fmla="*/ 109 h 143"/>
              <a:gd name="T48" fmla="*/ 81 w 162"/>
              <a:gd name="T49" fmla="*/ 134 h 143"/>
              <a:gd name="T50" fmla="*/ 119 w 162"/>
              <a:gd name="T51" fmla="*/ 121 h 143"/>
              <a:gd name="T52" fmla="*/ 130 w 162"/>
              <a:gd name="T53" fmla="*/ 3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2" h="143">
                <a:moveTo>
                  <a:pt x="87" y="109"/>
                </a:moveTo>
                <a:cubicBezTo>
                  <a:pt x="74" y="109"/>
                  <a:pt x="74" y="109"/>
                  <a:pt x="74" y="109"/>
                </a:cubicBezTo>
                <a:cubicBezTo>
                  <a:pt x="74" y="79"/>
                  <a:pt x="74" y="79"/>
                  <a:pt x="74" y="79"/>
                </a:cubicBezTo>
                <a:cubicBezTo>
                  <a:pt x="45" y="79"/>
                  <a:pt x="45" y="79"/>
                  <a:pt x="45" y="79"/>
                </a:cubicBezTo>
                <a:cubicBezTo>
                  <a:pt x="45" y="66"/>
                  <a:pt x="45" y="66"/>
                  <a:pt x="45" y="66"/>
                </a:cubicBezTo>
                <a:cubicBezTo>
                  <a:pt x="74" y="66"/>
                  <a:pt x="74" y="66"/>
                  <a:pt x="74" y="66"/>
                </a:cubicBezTo>
                <a:cubicBezTo>
                  <a:pt x="74" y="36"/>
                  <a:pt x="74" y="36"/>
                  <a:pt x="74" y="36"/>
                </a:cubicBezTo>
                <a:cubicBezTo>
                  <a:pt x="87" y="36"/>
                  <a:pt x="87" y="36"/>
                  <a:pt x="87" y="36"/>
                </a:cubicBezTo>
                <a:cubicBezTo>
                  <a:pt x="87" y="66"/>
                  <a:pt x="87" y="66"/>
                  <a:pt x="87" y="66"/>
                </a:cubicBezTo>
                <a:cubicBezTo>
                  <a:pt x="117" y="66"/>
                  <a:pt x="117" y="66"/>
                  <a:pt x="117" y="66"/>
                </a:cubicBezTo>
                <a:cubicBezTo>
                  <a:pt x="117" y="79"/>
                  <a:pt x="117" y="79"/>
                  <a:pt x="117" y="79"/>
                </a:cubicBezTo>
                <a:cubicBezTo>
                  <a:pt x="87" y="79"/>
                  <a:pt x="87" y="79"/>
                  <a:pt x="87" y="79"/>
                </a:cubicBezTo>
                <a:lnTo>
                  <a:pt x="87" y="109"/>
                </a:lnTo>
                <a:close/>
                <a:moveTo>
                  <a:pt x="124" y="129"/>
                </a:moveTo>
                <a:cubicBezTo>
                  <a:pt x="111" y="139"/>
                  <a:pt x="96" y="143"/>
                  <a:pt x="81" y="143"/>
                </a:cubicBezTo>
                <a:cubicBezTo>
                  <a:pt x="59" y="143"/>
                  <a:pt x="38" y="134"/>
                  <a:pt x="24" y="115"/>
                </a:cubicBezTo>
                <a:cubicBezTo>
                  <a:pt x="0" y="84"/>
                  <a:pt x="6" y="38"/>
                  <a:pt x="37" y="14"/>
                </a:cubicBezTo>
                <a:cubicBezTo>
                  <a:pt x="50" y="4"/>
                  <a:pt x="66" y="0"/>
                  <a:pt x="81" y="0"/>
                </a:cubicBezTo>
                <a:cubicBezTo>
                  <a:pt x="102" y="0"/>
                  <a:pt x="124" y="9"/>
                  <a:pt x="138" y="28"/>
                </a:cubicBezTo>
                <a:cubicBezTo>
                  <a:pt x="162" y="60"/>
                  <a:pt x="156" y="105"/>
                  <a:pt x="124" y="129"/>
                </a:cubicBezTo>
                <a:close/>
                <a:moveTo>
                  <a:pt x="130" y="34"/>
                </a:moveTo>
                <a:cubicBezTo>
                  <a:pt x="119" y="18"/>
                  <a:pt x="100" y="9"/>
                  <a:pt x="81" y="9"/>
                </a:cubicBezTo>
                <a:cubicBezTo>
                  <a:pt x="67" y="9"/>
                  <a:pt x="54" y="14"/>
                  <a:pt x="43" y="22"/>
                </a:cubicBezTo>
                <a:cubicBezTo>
                  <a:pt x="16" y="43"/>
                  <a:pt x="10" y="82"/>
                  <a:pt x="31" y="109"/>
                </a:cubicBezTo>
                <a:cubicBezTo>
                  <a:pt x="43" y="125"/>
                  <a:pt x="61" y="134"/>
                  <a:pt x="81" y="134"/>
                </a:cubicBezTo>
                <a:cubicBezTo>
                  <a:pt x="95" y="134"/>
                  <a:pt x="108" y="130"/>
                  <a:pt x="119" y="121"/>
                </a:cubicBezTo>
                <a:cubicBezTo>
                  <a:pt x="146" y="100"/>
                  <a:pt x="151" y="61"/>
                  <a:pt x="130" y="34"/>
                </a:cubicBezTo>
                <a:close/>
              </a:path>
            </a:pathLst>
          </a:custGeom>
          <a:solidFill>
            <a:srgbClr val="00B050"/>
          </a:solidFill>
          <a:ln>
            <a:noFill/>
          </a:ln>
          <a:extLst/>
        </p:spPr>
        <p:txBody>
          <a:bodyPr vert="horz" wrap="square" lIns="91440" tIns="45720" rIns="91440" bIns="45720" numCol="1" anchor="t" anchorCtr="0" compatLnSpc="1">
            <a:prstTxWarp prst="textNoShape">
              <a:avLst/>
            </a:prstTxWarp>
          </a:bodyPr>
          <a:lstStyle/>
          <a:p>
            <a:endParaRPr lang="en-US" dirty="0">
              <a:solidFill>
                <a:schemeClr val="bg1"/>
              </a:solidFill>
            </a:endParaRPr>
          </a:p>
        </p:txBody>
      </p:sp>
      <p:sp>
        <p:nvSpPr>
          <p:cNvPr id="23" name="Freeform 7">
            <a:extLst>
              <a:ext uri="{FF2B5EF4-FFF2-40B4-BE49-F238E27FC236}">
                <a16:creationId xmlns:a16="http://schemas.microsoft.com/office/drawing/2014/main" id="{A6DCF3ED-39BA-4253-B51B-767F41E18FEA}"/>
              </a:ext>
            </a:extLst>
          </p:cNvPr>
          <p:cNvSpPr>
            <a:spLocks noEditPoints="1"/>
          </p:cNvSpPr>
          <p:nvPr/>
        </p:nvSpPr>
        <p:spPr bwMode="black">
          <a:xfrm>
            <a:off x="5697461" y="3074274"/>
            <a:ext cx="282924" cy="262760"/>
          </a:xfrm>
          <a:custGeom>
            <a:avLst/>
            <a:gdLst>
              <a:gd name="T0" fmla="*/ 87 w 162"/>
              <a:gd name="T1" fmla="*/ 109 h 143"/>
              <a:gd name="T2" fmla="*/ 74 w 162"/>
              <a:gd name="T3" fmla="*/ 109 h 143"/>
              <a:gd name="T4" fmla="*/ 74 w 162"/>
              <a:gd name="T5" fmla="*/ 79 h 143"/>
              <a:gd name="T6" fmla="*/ 45 w 162"/>
              <a:gd name="T7" fmla="*/ 79 h 143"/>
              <a:gd name="T8" fmla="*/ 45 w 162"/>
              <a:gd name="T9" fmla="*/ 66 h 143"/>
              <a:gd name="T10" fmla="*/ 74 w 162"/>
              <a:gd name="T11" fmla="*/ 66 h 143"/>
              <a:gd name="T12" fmla="*/ 74 w 162"/>
              <a:gd name="T13" fmla="*/ 36 h 143"/>
              <a:gd name="T14" fmla="*/ 87 w 162"/>
              <a:gd name="T15" fmla="*/ 36 h 143"/>
              <a:gd name="T16" fmla="*/ 87 w 162"/>
              <a:gd name="T17" fmla="*/ 66 h 143"/>
              <a:gd name="T18" fmla="*/ 117 w 162"/>
              <a:gd name="T19" fmla="*/ 66 h 143"/>
              <a:gd name="T20" fmla="*/ 117 w 162"/>
              <a:gd name="T21" fmla="*/ 79 h 143"/>
              <a:gd name="T22" fmla="*/ 87 w 162"/>
              <a:gd name="T23" fmla="*/ 79 h 143"/>
              <a:gd name="T24" fmla="*/ 87 w 162"/>
              <a:gd name="T25" fmla="*/ 109 h 143"/>
              <a:gd name="T26" fmla="*/ 124 w 162"/>
              <a:gd name="T27" fmla="*/ 129 h 143"/>
              <a:gd name="T28" fmla="*/ 81 w 162"/>
              <a:gd name="T29" fmla="*/ 143 h 143"/>
              <a:gd name="T30" fmla="*/ 24 w 162"/>
              <a:gd name="T31" fmla="*/ 115 h 143"/>
              <a:gd name="T32" fmla="*/ 37 w 162"/>
              <a:gd name="T33" fmla="*/ 14 h 143"/>
              <a:gd name="T34" fmla="*/ 81 w 162"/>
              <a:gd name="T35" fmla="*/ 0 h 143"/>
              <a:gd name="T36" fmla="*/ 138 w 162"/>
              <a:gd name="T37" fmla="*/ 28 h 143"/>
              <a:gd name="T38" fmla="*/ 124 w 162"/>
              <a:gd name="T39" fmla="*/ 129 h 143"/>
              <a:gd name="T40" fmla="*/ 130 w 162"/>
              <a:gd name="T41" fmla="*/ 34 h 143"/>
              <a:gd name="T42" fmla="*/ 81 w 162"/>
              <a:gd name="T43" fmla="*/ 9 h 143"/>
              <a:gd name="T44" fmla="*/ 43 w 162"/>
              <a:gd name="T45" fmla="*/ 22 h 143"/>
              <a:gd name="T46" fmla="*/ 31 w 162"/>
              <a:gd name="T47" fmla="*/ 109 h 143"/>
              <a:gd name="T48" fmla="*/ 81 w 162"/>
              <a:gd name="T49" fmla="*/ 134 h 143"/>
              <a:gd name="T50" fmla="*/ 119 w 162"/>
              <a:gd name="T51" fmla="*/ 121 h 143"/>
              <a:gd name="T52" fmla="*/ 130 w 162"/>
              <a:gd name="T53" fmla="*/ 3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2" h="143">
                <a:moveTo>
                  <a:pt x="87" y="109"/>
                </a:moveTo>
                <a:cubicBezTo>
                  <a:pt x="74" y="109"/>
                  <a:pt x="74" y="109"/>
                  <a:pt x="74" y="109"/>
                </a:cubicBezTo>
                <a:cubicBezTo>
                  <a:pt x="74" y="79"/>
                  <a:pt x="74" y="79"/>
                  <a:pt x="74" y="79"/>
                </a:cubicBezTo>
                <a:cubicBezTo>
                  <a:pt x="45" y="79"/>
                  <a:pt x="45" y="79"/>
                  <a:pt x="45" y="79"/>
                </a:cubicBezTo>
                <a:cubicBezTo>
                  <a:pt x="45" y="66"/>
                  <a:pt x="45" y="66"/>
                  <a:pt x="45" y="66"/>
                </a:cubicBezTo>
                <a:cubicBezTo>
                  <a:pt x="74" y="66"/>
                  <a:pt x="74" y="66"/>
                  <a:pt x="74" y="66"/>
                </a:cubicBezTo>
                <a:cubicBezTo>
                  <a:pt x="74" y="36"/>
                  <a:pt x="74" y="36"/>
                  <a:pt x="74" y="36"/>
                </a:cubicBezTo>
                <a:cubicBezTo>
                  <a:pt x="87" y="36"/>
                  <a:pt x="87" y="36"/>
                  <a:pt x="87" y="36"/>
                </a:cubicBezTo>
                <a:cubicBezTo>
                  <a:pt x="87" y="66"/>
                  <a:pt x="87" y="66"/>
                  <a:pt x="87" y="66"/>
                </a:cubicBezTo>
                <a:cubicBezTo>
                  <a:pt x="117" y="66"/>
                  <a:pt x="117" y="66"/>
                  <a:pt x="117" y="66"/>
                </a:cubicBezTo>
                <a:cubicBezTo>
                  <a:pt x="117" y="79"/>
                  <a:pt x="117" y="79"/>
                  <a:pt x="117" y="79"/>
                </a:cubicBezTo>
                <a:cubicBezTo>
                  <a:pt x="87" y="79"/>
                  <a:pt x="87" y="79"/>
                  <a:pt x="87" y="79"/>
                </a:cubicBezTo>
                <a:lnTo>
                  <a:pt x="87" y="109"/>
                </a:lnTo>
                <a:close/>
                <a:moveTo>
                  <a:pt x="124" y="129"/>
                </a:moveTo>
                <a:cubicBezTo>
                  <a:pt x="111" y="139"/>
                  <a:pt x="96" y="143"/>
                  <a:pt x="81" y="143"/>
                </a:cubicBezTo>
                <a:cubicBezTo>
                  <a:pt x="59" y="143"/>
                  <a:pt x="38" y="134"/>
                  <a:pt x="24" y="115"/>
                </a:cubicBezTo>
                <a:cubicBezTo>
                  <a:pt x="0" y="84"/>
                  <a:pt x="6" y="38"/>
                  <a:pt x="37" y="14"/>
                </a:cubicBezTo>
                <a:cubicBezTo>
                  <a:pt x="50" y="4"/>
                  <a:pt x="66" y="0"/>
                  <a:pt x="81" y="0"/>
                </a:cubicBezTo>
                <a:cubicBezTo>
                  <a:pt x="102" y="0"/>
                  <a:pt x="124" y="9"/>
                  <a:pt x="138" y="28"/>
                </a:cubicBezTo>
                <a:cubicBezTo>
                  <a:pt x="162" y="60"/>
                  <a:pt x="156" y="105"/>
                  <a:pt x="124" y="129"/>
                </a:cubicBezTo>
                <a:close/>
                <a:moveTo>
                  <a:pt x="130" y="34"/>
                </a:moveTo>
                <a:cubicBezTo>
                  <a:pt x="119" y="18"/>
                  <a:pt x="100" y="9"/>
                  <a:pt x="81" y="9"/>
                </a:cubicBezTo>
                <a:cubicBezTo>
                  <a:pt x="67" y="9"/>
                  <a:pt x="54" y="14"/>
                  <a:pt x="43" y="22"/>
                </a:cubicBezTo>
                <a:cubicBezTo>
                  <a:pt x="16" y="43"/>
                  <a:pt x="10" y="82"/>
                  <a:pt x="31" y="109"/>
                </a:cubicBezTo>
                <a:cubicBezTo>
                  <a:pt x="43" y="125"/>
                  <a:pt x="61" y="134"/>
                  <a:pt x="81" y="134"/>
                </a:cubicBezTo>
                <a:cubicBezTo>
                  <a:pt x="95" y="134"/>
                  <a:pt x="108" y="130"/>
                  <a:pt x="119" y="121"/>
                </a:cubicBezTo>
                <a:cubicBezTo>
                  <a:pt x="146" y="100"/>
                  <a:pt x="151" y="61"/>
                  <a:pt x="130" y="34"/>
                </a:cubicBezTo>
                <a:close/>
              </a:path>
            </a:pathLst>
          </a:custGeom>
          <a:solidFill>
            <a:srgbClr val="00B050"/>
          </a:solidFill>
          <a:ln>
            <a:noFill/>
          </a:ln>
          <a:extLst/>
        </p:spPr>
        <p:txBody>
          <a:bodyPr vert="horz" wrap="square" lIns="91440" tIns="45720" rIns="91440" bIns="45720" numCol="1" anchor="t" anchorCtr="0" compatLnSpc="1">
            <a:prstTxWarp prst="textNoShape">
              <a:avLst/>
            </a:prstTxWarp>
          </a:bodyPr>
          <a:lstStyle/>
          <a:p>
            <a:endParaRPr lang="en-US" dirty="0">
              <a:solidFill>
                <a:schemeClr val="bg1"/>
              </a:solidFill>
            </a:endParaRPr>
          </a:p>
        </p:txBody>
      </p:sp>
      <p:sp>
        <p:nvSpPr>
          <p:cNvPr id="24" name="Freeform 7">
            <a:extLst>
              <a:ext uri="{FF2B5EF4-FFF2-40B4-BE49-F238E27FC236}">
                <a16:creationId xmlns:a16="http://schemas.microsoft.com/office/drawing/2014/main" id="{A48F5FA1-CA99-46DA-B52B-5AC5F5DC7ABE}"/>
              </a:ext>
            </a:extLst>
          </p:cNvPr>
          <p:cNvSpPr>
            <a:spLocks noEditPoints="1"/>
          </p:cNvSpPr>
          <p:nvPr/>
        </p:nvSpPr>
        <p:spPr bwMode="black">
          <a:xfrm>
            <a:off x="8308858" y="3084784"/>
            <a:ext cx="282924" cy="262760"/>
          </a:xfrm>
          <a:custGeom>
            <a:avLst/>
            <a:gdLst>
              <a:gd name="T0" fmla="*/ 87 w 162"/>
              <a:gd name="T1" fmla="*/ 109 h 143"/>
              <a:gd name="T2" fmla="*/ 74 w 162"/>
              <a:gd name="T3" fmla="*/ 109 h 143"/>
              <a:gd name="T4" fmla="*/ 74 w 162"/>
              <a:gd name="T5" fmla="*/ 79 h 143"/>
              <a:gd name="T6" fmla="*/ 45 w 162"/>
              <a:gd name="T7" fmla="*/ 79 h 143"/>
              <a:gd name="T8" fmla="*/ 45 w 162"/>
              <a:gd name="T9" fmla="*/ 66 h 143"/>
              <a:gd name="T10" fmla="*/ 74 w 162"/>
              <a:gd name="T11" fmla="*/ 66 h 143"/>
              <a:gd name="T12" fmla="*/ 74 w 162"/>
              <a:gd name="T13" fmla="*/ 36 h 143"/>
              <a:gd name="T14" fmla="*/ 87 w 162"/>
              <a:gd name="T15" fmla="*/ 36 h 143"/>
              <a:gd name="T16" fmla="*/ 87 w 162"/>
              <a:gd name="T17" fmla="*/ 66 h 143"/>
              <a:gd name="T18" fmla="*/ 117 w 162"/>
              <a:gd name="T19" fmla="*/ 66 h 143"/>
              <a:gd name="T20" fmla="*/ 117 w 162"/>
              <a:gd name="T21" fmla="*/ 79 h 143"/>
              <a:gd name="T22" fmla="*/ 87 w 162"/>
              <a:gd name="T23" fmla="*/ 79 h 143"/>
              <a:gd name="T24" fmla="*/ 87 w 162"/>
              <a:gd name="T25" fmla="*/ 109 h 143"/>
              <a:gd name="T26" fmla="*/ 124 w 162"/>
              <a:gd name="T27" fmla="*/ 129 h 143"/>
              <a:gd name="T28" fmla="*/ 81 w 162"/>
              <a:gd name="T29" fmla="*/ 143 h 143"/>
              <a:gd name="T30" fmla="*/ 24 w 162"/>
              <a:gd name="T31" fmla="*/ 115 h 143"/>
              <a:gd name="T32" fmla="*/ 37 w 162"/>
              <a:gd name="T33" fmla="*/ 14 h 143"/>
              <a:gd name="T34" fmla="*/ 81 w 162"/>
              <a:gd name="T35" fmla="*/ 0 h 143"/>
              <a:gd name="T36" fmla="*/ 138 w 162"/>
              <a:gd name="T37" fmla="*/ 28 h 143"/>
              <a:gd name="T38" fmla="*/ 124 w 162"/>
              <a:gd name="T39" fmla="*/ 129 h 143"/>
              <a:gd name="T40" fmla="*/ 130 w 162"/>
              <a:gd name="T41" fmla="*/ 34 h 143"/>
              <a:gd name="T42" fmla="*/ 81 w 162"/>
              <a:gd name="T43" fmla="*/ 9 h 143"/>
              <a:gd name="T44" fmla="*/ 43 w 162"/>
              <a:gd name="T45" fmla="*/ 22 h 143"/>
              <a:gd name="T46" fmla="*/ 31 w 162"/>
              <a:gd name="T47" fmla="*/ 109 h 143"/>
              <a:gd name="T48" fmla="*/ 81 w 162"/>
              <a:gd name="T49" fmla="*/ 134 h 143"/>
              <a:gd name="T50" fmla="*/ 119 w 162"/>
              <a:gd name="T51" fmla="*/ 121 h 143"/>
              <a:gd name="T52" fmla="*/ 130 w 162"/>
              <a:gd name="T53" fmla="*/ 3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2" h="143">
                <a:moveTo>
                  <a:pt x="87" y="109"/>
                </a:moveTo>
                <a:cubicBezTo>
                  <a:pt x="74" y="109"/>
                  <a:pt x="74" y="109"/>
                  <a:pt x="74" y="109"/>
                </a:cubicBezTo>
                <a:cubicBezTo>
                  <a:pt x="74" y="79"/>
                  <a:pt x="74" y="79"/>
                  <a:pt x="74" y="79"/>
                </a:cubicBezTo>
                <a:cubicBezTo>
                  <a:pt x="45" y="79"/>
                  <a:pt x="45" y="79"/>
                  <a:pt x="45" y="79"/>
                </a:cubicBezTo>
                <a:cubicBezTo>
                  <a:pt x="45" y="66"/>
                  <a:pt x="45" y="66"/>
                  <a:pt x="45" y="66"/>
                </a:cubicBezTo>
                <a:cubicBezTo>
                  <a:pt x="74" y="66"/>
                  <a:pt x="74" y="66"/>
                  <a:pt x="74" y="66"/>
                </a:cubicBezTo>
                <a:cubicBezTo>
                  <a:pt x="74" y="36"/>
                  <a:pt x="74" y="36"/>
                  <a:pt x="74" y="36"/>
                </a:cubicBezTo>
                <a:cubicBezTo>
                  <a:pt x="87" y="36"/>
                  <a:pt x="87" y="36"/>
                  <a:pt x="87" y="36"/>
                </a:cubicBezTo>
                <a:cubicBezTo>
                  <a:pt x="87" y="66"/>
                  <a:pt x="87" y="66"/>
                  <a:pt x="87" y="66"/>
                </a:cubicBezTo>
                <a:cubicBezTo>
                  <a:pt x="117" y="66"/>
                  <a:pt x="117" y="66"/>
                  <a:pt x="117" y="66"/>
                </a:cubicBezTo>
                <a:cubicBezTo>
                  <a:pt x="117" y="79"/>
                  <a:pt x="117" y="79"/>
                  <a:pt x="117" y="79"/>
                </a:cubicBezTo>
                <a:cubicBezTo>
                  <a:pt x="87" y="79"/>
                  <a:pt x="87" y="79"/>
                  <a:pt x="87" y="79"/>
                </a:cubicBezTo>
                <a:lnTo>
                  <a:pt x="87" y="109"/>
                </a:lnTo>
                <a:close/>
                <a:moveTo>
                  <a:pt x="124" y="129"/>
                </a:moveTo>
                <a:cubicBezTo>
                  <a:pt x="111" y="139"/>
                  <a:pt x="96" y="143"/>
                  <a:pt x="81" y="143"/>
                </a:cubicBezTo>
                <a:cubicBezTo>
                  <a:pt x="59" y="143"/>
                  <a:pt x="38" y="134"/>
                  <a:pt x="24" y="115"/>
                </a:cubicBezTo>
                <a:cubicBezTo>
                  <a:pt x="0" y="84"/>
                  <a:pt x="6" y="38"/>
                  <a:pt x="37" y="14"/>
                </a:cubicBezTo>
                <a:cubicBezTo>
                  <a:pt x="50" y="4"/>
                  <a:pt x="66" y="0"/>
                  <a:pt x="81" y="0"/>
                </a:cubicBezTo>
                <a:cubicBezTo>
                  <a:pt x="102" y="0"/>
                  <a:pt x="124" y="9"/>
                  <a:pt x="138" y="28"/>
                </a:cubicBezTo>
                <a:cubicBezTo>
                  <a:pt x="162" y="60"/>
                  <a:pt x="156" y="105"/>
                  <a:pt x="124" y="129"/>
                </a:cubicBezTo>
                <a:close/>
                <a:moveTo>
                  <a:pt x="130" y="34"/>
                </a:moveTo>
                <a:cubicBezTo>
                  <a:pt x="119" y="18"/>
                  <a:pt x="100" y="9"/>
                  <a:pt x="81" y="9"/>
                </a:cubicBezTo>
                <a:cubicBezTo>
                  <a:pt x="67" y="9"/>
                  <a:pt x="54" y="14"/>
                  <a:pt x="43" y="22"/>
                </a:cubicBezTo>
                <a:cubicBezTo>
                  <a:pt x="16" y="43"/>
                  <a:pt x="10" y="82"/>
                  <a:pt x="31" y="109"/>
                </a:cubicBezTo>
                <a:cubicBezTo>
                  <a:pt x="43" y="125"/>
                  <a:pt x="61" y="134"/>
                  <a:pt x="81" y="134"/>
                </a:cubicBezTo>
                <a:cubicBezTo>
                  <a:pt x="95" y="134"/>
                  <a:pt x="108" y="130"/>
                  <a:pt x="119" y="121"/>
                </a:cubicBezTo>
                <a:cubicBezTo>
                  <a:pt x="146" y="100"/>
                  <a:pt x="151" y="61"/>
                  <a:pt x="130" y="34"/>
                </a:cubicBezTo>
                <a:close/>
              </a:path>
            </a:pathLst>
          </a:custGeom>
          <a:solidFill>
            <a:srgbClr val="00B050"/>
          </a:solidFill>
          <a:ln>
            <a:noFill/>
          </a:ln>
          <a:extLst/>
        </p:spPr>
        <p:txBody>
          <a:bodyPr vert="horz" wrap="square" lIns="91440" tIns="45720" rIns="91440" bIns="45720" numCol="1" anchor="t" anchorCtr="0" compatLnSpc="1">
            <a:prstTxWarp prst="textNoShape">
              <a:avLst/>
            </a:prstTxWarp>
          </a:bodyPr>
          <a:lstStyle/>
          <a:p>
            <a:endParaRPr lang="en-US" dirty="0">
              <a:solidFill>
                <a:schemeClr val="bg1"/>
              </a:solidFill>
            </a:endParaRPr>
          </a:p>
        </p:txBody>
      </p:sp>
      <p:sp>
        <p:nvSpPr>
          <p:cNvPr id="25" name="Freeform 7">
            <a:extLst>
              <a:ext uri="{FF2B5EF4-FFF2-40B4-BE49-F238E27FC236}">
                <a16:creationId xmlns:a16="http://schemas.microsoft.com/office/drawing/2014/main" id="{089DF846-7D34-4931-A58D-1D0093F2E5E4}"/>
              </a:ext>
            </a:extLst>
          </p:cNvPr>
          <p:cNvSpPr>
            <a:spLocks noEditPoints="1"/>
          </p:cNvSpPr>
          <p:nvPr/>
        </p:nvSpPr>
        <p:spPr bwMode="black">
          <a:xfrm>
            <a:off x="8109587" y="3548734"/>
            <a:ext cx="282924" cy="262760"/>
          </a:xfrm>
          <a:custGeom>
            <a:avLst/>
            <a:gdLst>
              <a:gd name="T0" fmla="*/ 87 w 162"/>
              <a:gd name="T1" fmla="*/ 109 h 143"/>
              <a:gd name="T2" fmla="*/ 74 w 162"/>
              <a:gd name="T3" fmla="*/ 109 h 143"/>
              <a:gd name="T4" fmla="*/ 74 w 162"/>
              <a:gd name="T5" fmla="*/ 79 h 143"/>
              <a:gd name="T6" fmla="*/ 45 w 162"/>
              <a:gd name="T7" fmla="*/ 79 h 143"/>
              <a:gd name="T8" fmla="*/ 45 w 162"/>
              <a:gd name="T9" fmla="*/ 66 h 143"/>
              <a:gd name="T10" fmla="*/ 74 w 162"/>
              <a:gd name="T11" fmla="*/ 66 h 143"/>
              <a:gd name="T12" fmla="*/ 74 w 162"/>
              <a:gd name="T13" fmla="*/ 36 h 143"/>
              <a:gd name="T14" fmla="*/ 87 w 162"/>
              <a:gd name="T15" fmla="*/ 36 h 143"/>
              <a:gd name="T16" fmla="*/ 87 w 162"/>
              <a:gd name="T17" fmla="*/ 66 h 143"/>
              <a:gd name="T18" fmla="*/ 117 w 162"/>
              <a:gd name="T19" fmla="*/ 66 h 143"/>
              <a:gd name="T20" fmla="*/ 117 w 162"/>
              <a:gd name="T21" fmla="*/ 79 h 143"/>
              <a:gd name="T22" fmla="*/ 87 w 162"/>
              <a:gd name="T23" fmla="*/ 79 h 143"/>
              <a:gd name="T24" fmla="*/ 87 w 162"/>
              <a:gd name="T25" fmla="*/ 109 h 143"/>
              <a:gd name="T26" fmla="*/ 124 w 162"/>
              <a:gd name="T27" fmla="*/ 129 h 143"/>
              <a:gd name="T28" fmla="*/ 81 w 162"/>
              <a:gd name="T29" fmla="*/ 143 h 143"/>
              <a:gd name="T30" fmla="*/ 24 w 162"/>
              <a:gd name="T31" fmla="*/ 115 h 143"/>
              <a:gd name="T32" fmla="*/ 37 w 162"/>
              <a:gd name="T33" fmla="*/ 14 h 143"/>
              <a:gd name="T34" fmla="*/ 81 w 162"/>
              <a:gd name="T35" fmla="*/ 0 h 143"/>
              <a:gd name="T36" fmla="*/ 138 w 162"/>
              <a:gd name="T37" fmla="*/ 28 h 143"/>
              <a:gd name="T38" fmla="*/ 124 w 162"/>
              <a:gd name="T39" fmla="*/ 129 h 143"/>
              <a:gd name="T40" fmla="*/ 130 w 162"/>
              <a:gd name="T41" fmla="*/ 34 h 143"/>
              <a:gd name="T42" fmla="*/ 81 w 162"/>
              <a:gd name="T43" fmla="*/ 9 h 143"/>
              <a:gd name="T44" fmla="*/ 43 w 162"/>
              <a:gd name="T45" fmla="*/ 22 h 143"/>
              <a:gd name="T46" fmla="*/ 31 w 162"/>
              <a:gd name="T47" fmla="*/ 109 h 143"/>
              <a:gd name="T48" fmla="*/ 81 w 162"/>
              <a:gd name="T49" fmla="*/ 134 h 143"/>
              <a:gd name="T50" fmla="*/ 119 w 162"/>
              <a:gd name="T51" fmla="*/ 121 h 143"/>
              <a:gd name="T52" fmla="*/ 130 w 162"/>
              <a:gd name="T53" fmla="*/ 3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2" h="143">
                <a:moveTo>
                  <a:pt x="87" y="109"/>
                </a:moveTo>
                <a:cubicBezTo>
                  <a:pt x="74" y="109"/>
                  <a:pt x="74" y="109"/>
                  <a:pt x="74" y="109"/>
                </a:cubicBezTo>
                <a:cubicBezTo>
                  <a:pt x="74" y="79"/>
                  <a:pt x="74" y="79"/>
                  <a:pt x="74" y="79"/>
                </a:cubicBezTo>
                <a:cubicBezTo>
                  <a:pt x="45" y="79"/>
                  <a:pt x="45" y="79"/>
                  <a:pt x="45" y="79"/>
                </a:cubicBezTo>
                <a:cubicBezTo>
                  <a:pt x="45" y="66"/>
                  <a:pt x="45" y="66"/>
                  <a:pt x="45" y="66"/>
                </a:cubicBezTo>
                <a:cubicBezTo>
                  <a:pt x="74" y="66"/>
                  <a:pt x="74" y="66"/>
                  <a:pt x="74" y="66"/>
                </a:cubicBezTo>
                <a:cubicBezTo>
                  <a:pt x="74" y="36"/>
                  <a:pt x="74" y="36"/>
                  <a:pt x="74" y="36"/>
                </a:cubicBezTo>
                <a:cubicBezTo>
                  <a:pt x="87" y="36"/>
                  <a:pt x="87" y="36"/>
                  <a:pt x="87" y="36"/>
                </a:cubicBezTo>
                <a:cubicBezTo>
                  <a:pt x="87" y="66"/>
                  <a:pt x="87" y="66"/>
                  <a:pt x="87" y="66"/>
                </a:cubicBezTo>
                <a:cubicBezTo>
                  <a:pt x="117" y="66"/>
                  <a:pt x="117" y="66"/>
                  <a:pt x="117" y="66"/>
                </a:cubicBezTo>
                <a:cubicBezTo>
                  <a:pt x="117" y="79"/>
                  <a:pt x="117" y="79"/>
                  <a:pt x="117" y="79"/>
                </a:cubicBezTo>
                <a:cubicBezTo>
                  <a:pt x="87" y="79"/>
                  <a:pt x="87" y="79"/>
                  <a:pt x="87" y="79"/>
                </a:cubicBezTo>
                <a:lnTo>
                  <a:pt x="87" y="109"/>
                </a:lnTo>
                <a:close/>
                <a:moveTo>
                  <a:pt x="124" y="129"/>
                </a:moveTo>
                <a:cubicBezTo>
                  <a:pt x="111" y="139"/>
                  <a:pt x="96" y="143"/>
                  <a:pt x="81" y="143"/>
                </a:cubicBezTo>
                <a:cubicBezTo>
                  <a:pt x="59" y="143"/>
                  <a:pt x="38" y="134"/>
                  <a:pt x="24" y="115"/>
                </a:cubicBezTo>
                <a:cubicBezTo>
                  <a:pt x="0" y="84"/>
                  <a:pt x="6" y="38"/>
                  <a:pt x="37" y="14"/>
                </a:cubicBezTo>
                <a:cubicBezTo>
                  <a:pt x="50" y="4"/>
                  <a:pt x="66" y="0"/>
                  <a:pt x="81" y="0"/>
                </a:cubicBezTo>
                <a:cubicBezTo>
                  <a:pt x="102" y="0"/>
                  <a:pt x="124" y="9"/>
                  <a:pt x="138" y="28"/>
                </a:cubicBezTo>
                <a:cubicBezTo>
                  <a:pt x="162" y="60"/>
                  <a:pt x="156" y="105"/>
                  <a:pt x="124" y="129"/>
                </a:cubicBezTo>
                <a:close/>
                <a:moveTo>
                  <a:pt x="130" y="34"/>
                </a:moveTo>
                <a:cubicBezTo>
                  <a:pt x="119" y="18"/>
                  <a:pt x="100" y="9"/>
                  <a:pt x="81" y="9"/>
                </a:cubicBezTo>
                <a:cubicBezTo>
                  <a:pt x="67" y="9"/>
                  <a:pt x="54" y="14"/>
                  <a:pt x="43" y="22"/>
                </a:cubicBezTo>
                <a:cubicBezTo>
                  <a:pt x="16" y="43"/>
                  <a:pt x="10" y="82"/>
                  <a:pt x="31" y="109"/>
                </a:cubicBezTo>
                <a:cubicBezTo>
                  <a:pt x="43" y="125"/>
                  <a:pt x="61" y="134"/>
                  <a:pt x="81" y="134"/>
                </a:cubicBezTo>
                <a:cubicBezTo>
                  <a:pt x="95" y="134"/>
                  <a:pt x="108" y="130"/>
                  <a:pt x="119" y="121"/>
                </a:cubicBezTo>
                <a:cubicBezTo>
                  <a:pt x="146" y="100"/>
                  <a:pt x="151" y="61"/>
                  <a:pt x="130" y="34"/>
                </a:cubicBezTo>
                <a:close/>
              </a:path>
            </a:pathLst>
          </a:custGeom>
          <a:solidFill>
            <a:srgbClr val="00B050"/>
          </a:solidFill>
          <a:ln>
            <a:noFill/>
          </a:ln>
          <a:extLst/>
        </p:spPr>
        <p:txBody>
          <a:bodyPr vert="horz" wrap="square" lIns="91440" tIns="45720" rIns="91440" bIns="45720" numCol="1" anchor="t" anchorCtr="0" compatLnSpc="1">
            <a:prstTxWarp prst="textNoShape">
              <a:avLst/>
            </a:prstTxWarp>
          </a:bodyPr>
          <a:lstStyle/>
          <a:p>
            <a:endParaRPr lang="en-US" dirty="0">
              <a:solidFill>
                <a:schemeClr val="bg1"/>
              </a:solidFill>
            </a:endParaRPr>
          </a:p>
        </p:txBody>
      </p:sp>
      <p:sp>
        <p:nvSpPr>
          <p:cNvPr id="26" name="Freeform 7">
            <a:extLst>
              <a:ext uri="{FF2B5EF4-FFF2-40B4-BE49-F238E27FC236}">
                <a16:creationId xmlns:a16="http://schemas.microsoft.com/office/drawing/2014/main" id="{CA676F7A-8BA9-4D45-90C6-344C5D9F0CE0}"/>
              </a:ext>
            </a:extLst>
          </p:cNvPr>
          <p:cNvSpPr>
            <a:spLocks noEditPoints="1"/>
          </p:cNvSpPr>
          <p:nvPr/>
        </p:nvSpPr>
        <p:spPr bwMode="black">
          <a:xfrm>
            <a:off x="8524745" y="3548734"/>
            <a:ext cx="282924" cy="262760"/>
          </a:xfrm>
          <a:custGeom>
            <a:avLst/>
            <a:gdLst>
              <a:gd name="T0" fmla="*/ 87 w 162"/>
              <a:gd name="T1" fmla="*/ 109 h 143"/>
              <a:gd name="T2" fmla="*/ 74 w 162"/>
              <a:gd name="T3" fmla="*/ 109 h 143"/>
              <a:gd name="T4" fmla="*/ 74 w 162"/>
              <a:gd name="T5" fmla="*/ 79 h 143"/>
              <a:gd name="T6" fmla="*/ 45 w 162"/>
              <a:gd name="T7" fmla="*/ 79 h 143"/>
              <a:gd name="T8" fmla="*/ 45 w 162"/>
              <a:gd name="T9" fmla="*/ 66 h 143"/>
              <a:gd name="T10" fmla="*/ 74 w 162"/>
              <a:gd name="T11" fmla="*/ 66 h 143"/>
              <a:gd name="T12" fmla="*/ 74 w 162"/>
              <a:gd name="T13" fmla="*/ 36 h 143"/>
              <a:gd name="T14" fmla="*/ 87 w 162"/>
              <a:gd name="T15" fmla="*/ 36 h 143"/>
              <a:gd name="T16" fmla="*/ 87 w 162"/>
              <a:gd name="T17" fmla="*/ 66 h 143"/>
              <a:gd name="T18" fmla="*/ 117 w 162"/>
              <a:gd name="T19" fmla="*/ 66 h 143"/>
              <a:gd name="T20" fmla="*/ 117 w 162"/>
              <a:gd name="T21" fmla="*/ 79 h 143"/>
              <a:gd name="T22" fmla="*/ 87 w 162"/>
              <a:gd name="T23" fmla="*/ 79 h 143"/>
              <a:gd name="T24" fmla="*/ 87 w 162"/>
              <a:gd name="T25" fmla="*/ 109 h 143"/>
              <a:gd name="T26" fmla="*/ 124 w 162"/>
              <a:gd name="T27" fmla="*/ 129 h 143"/>
              <a:gd name="T28" fmla="*/ 81 w 162"/>
              <a:gd name="T29" fmla="*/ 143 h 143"/>
              <a:gd name="T30" fmla="*/ 24 w 162"/>
              <a:gd name="T31" fmla="*/ 115 h 143"/>
              <a:gd name="T32" fmla="*/ 37 w 162"/>
              <a:gd name="T33" fmla="*/ 14 h 143"/>
              <a:gd name="T34" fmla="*/ 81 w 162"/>
              <a:gd name="T35" fmla="*/ 0 h 143"/>
              <a:gd name="T36" fmla="*/ 138 w 162"/>
              <a:gd name="T37" fmla="*/ 28 h 143"/>
              <a:gd name="T38" fmla="*/ 124 w 162"/>
              <a:gd name="T39" fmla="*/ 129 h 143"/>
              <a:gd name="T40" fmla="*/ 130 w 162"/>
              <a:gd name="T41" fmla="*/ 34 h 143"/>
              <a:gd name="T42" fmla="*/ 81 w 162"/>
              <a:gd name="T43" fmla="*/ 9 h 143"/>
              <a:gd name="T44" fmla="*/ 43 w 162"/>
              <a:gd name="T45" fmla="*/ 22 h 143"/>
              <a:gd name="T46" fmla="*/ 31 w 162"/>
              <a:gd name="T47" fmla="*/ 109 h 143"/>
              <a:gd name="T48" fmla="*/ 81 w 162"/>
              <a:gd name="T49" fmla="*/ 134 h 143"/>
              <a:gd name="T50" fmla="*/ 119 w 162"/>
              <a:gd name="T51" fmla="*/ 121 h 143"/>
              <a:gd name="T52" fmla="*/ 130 w 162"/>
              <a:gd name="T53" fmla="*/ 3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2" h="143">
                <a:moveTo>
                  <a:pt x="87" y="109"/>
                </a:moveTo>
                <a:cubicBezTo>
                  <a:pt x="74" y="109"/>
                  <a:pt x="74" y="109"/>
                  <a:pt x="74" y="109"/>
                </a:cubicBezTo>
                <a:cubicBezTo>
                  <a:pt x="74" y="79"/>
                  <a:pt x="74" y="79"/>
                  <a:pt x="74" y="79"/>
                </a:cubicBezTo>
                <a:cubicBezTo>
                  <a:pt x="45" y="79"/>
                  <a:pt x="45" y="79"/>
                  <a:pt x="45" y="79"/>
                </a:cubicBezTo>
                <a:cubicBezTo>
                  <a:pt x="45" y="66"/>
                  <a:pt x="45" y="66"/>
                  <a:pt x="45" y="66"/>
                </a:cubicBezTo>
                <a:cubicBezTo>
                  <a:pt x="74" y="66"/>
                  <a:pt x="74" y="66"/>
                  <a:pt x="74" y="66"/>
                </a:cubicBezTo>
                <a:cubicBezTo>
                  <a:pt x="74" y="36"/>
                  <a:pt x="74" y="36"/>
                  <a:pt x="74" y="36"/>
                </a:cubicBezTo>
                <a:cubicBezTo>
                  <a:pt x="87" y="36"/>
                  <a:pt x="87" y="36"/>
                  <a:pt x="87" y="36"/>
                </a:cubicBezTo>
                <a:cubicBezTo>
                  <a:pt x="87" y="66"/>
                  <a:pt x="87" y="66"/>
                  <a:pt x="87" y="66"/>
                </a:cubicBezTo>
                <a:cubicBezTo>
                  <a:pt x="117" y="66"/>
                  <a:pt x="117" y="66"/>
                  <a:pt x="117" y="66"/>
                </a:cubicBezTo>
                <a:cubicBezTo>
                  <a:pt x="117" y="79"/>
                  <a:pt x="117" y="79"/>
                  <a:pt x="117" y="79"/>
                </a:cubicBezTo>
                <a:cubicBezTo>
                  <a:pt x="87" y="79"/>
                  <a:pt x="87" y="79"/>
                  <a:pt x="87" y="79"/>
                </a:cubicBezTo>
                <a:lnTo>
                  <a:pt x="87" y="109"/>
                </a:lnTo>
                <a:close/>
                <a:moveTo>
                  <a:pt x="124" y="129"/>
                </a:moveTo>
                <a:cubicBezTo>
                  <a:pt x="111" y="139"/>
                  <a:pt x="96" y="143"/>
                  <a:pt x="81" y="143"/>
                </a:cubicBezTo>
                <a:cubicBezTo>
                  <a:pt x="59" y="143"/>
                  <a:pt x="38" y="134"/>
                  <a:pt x="24" y="115"/>
                </a:cubicBezTo>
                <a:cubicBezTo>
                  <a:pt x="0" y="84"/>
                  <a:pt x="6" y="38"/>
                  <a:pt x="37" y="14"/>
                </a:cubicBezTo>
                <a:cubicBezTo>
                  <a:pt x="50" y="4"/>
                  <a:pt x="66" y="0"/>
                  <a:pt x="81" y="0"/>
                </a:cubicBezTo>
                <a:cubicBezTo>
                  <a:pt x="102" y="0"/>
                  <a:pt x="124" y="9"/>
                  <a:pt x="138" y="28"/>
                </a:cubicBezTo>
                <a:cubicBezTo>
                  <a:pt x="162" y="60"/>
                  <a:pt x="156" y="105"/>
                  <a:pt x="124" y="129"/>
                </a:cubicBezTo>
                <a:close/>
                <a:moveTo>
                  <a:pt x="130" y="34"/>
                </a:moveTo>
                <a:cubicBezTo>
                  <a:pt x="119" y="18"/>
                  <a:pt x="100" y="9"/>
                  <a:pt x="81" y="9"/>
                </a:cubicBezTo>
                <a:cubicBezTo>
                  <a:pt x="67" y="9"/>
                  <a:pt x="54" y="14"/>
                  <a:pt x="43" y="22"/>
                </a:cubicBezTo>
                <a:cubicBezTo>
                  <a:pt x="16" y="43"/>
                  <a:pt x="10" y="82"/>
                  <a:pt x="31" y="109"/>
                </a:cubicBezTo>
                <a:cubicBezTo>
                  <a:pt x="43" y="125"/>
                  <a:pt x="61" y="134"/>
                  <a:pt x="81" y="134"/>
                </a:cubicBezTo>
                <a:cubicBezTo>
                  <a:pt x="95" y="134"/>
                  <a:pt x="108" y="130"/>
                  <a:pt x="119" y="121"/>
                </a:cubicBezTo>
                <a:cubicBezTo>
                  <a:pt x="146" y="100"/>
                  <a:pt x="151" y="61"/>
                  <a:pt x="130" y="34"/>
                </a:cubicBezTo>
                <a:close/>
              </a:path>
            </a:pathLst>
          </a:custGeom>
          <a:solidFill>
            <a:srgbClr val="00B050"/>
          </a:solidFill>
          <a:ln>
            <a:noFill/>
          </a:ln>
          <a:extLst/>
        </p:spPr>
        <p:txBody>
          <a:bodyPr vert="horz" wrap="square" lIns="91440" tIns="45720" rIns="91440" bIns="45720" numCol="1" anchor="t" anchorCtr="0" compatLnSpc="1">
            <a:prstTxWarp prst="textNoShape">
              <a:avLst/>
            </a:prstTxWarp>
          </a:bodyPr>
          <a:lstStyle/>
          <a:p>
            <a:endParaRPr lang="en-US" dirty="0">
              <a:solidFill>
                <a:schemeClr val="bg1"/>
              </a:solidFill>
            </a:endParaRPr>
          </a:p>
        </p:txBody>
      </p:sp>
      <p:sp>
        <p:nvSpPr>
          <p:cNvPr id="27" name="Freeform 7">
            <a:extLst>
              <a:ext uri="{FF2B5EF4-FFF2-40B4-BE49-F238E27FC236}">
                <a16:creationId xmlns:a16="http://schemas.microsoft.com/office/drawing/2014/main" id="{B8E36472-38CD-4EC0-8985-621A24BE4B02}"/>
              </a:ext>
            </a:extLst>
          </p:cNvPr>
          <p:cNvSpPr>
            <a:spLocks noEditPoints="1"/>
          </p:cNvSpPr>
          <p:nvPr/>
        </p:nvSpPr>
        <p:spPr bwMode="black">
          <a:xfrm>
            <a:off x="5686951" y="3548734"/>
            <a:ext cx="282924" cy="262760"/>
          </a:xfrm>
          <a:custGeom>
            <a:avLst/>
            <a:gdLst>
              <a:gd name="T0" fmla="*/ 87 w 162"/>
              <a:gd name="T1" fmla="*/ 109 h 143"/>
              <a:gd name="T2" fmla="*/ 74 w 162"/>
              <a:gd name="T3" fmla="*/ 109 h 143"/>
              <a:gd name="T4" fmla="*/ 74 w 162"/>
              <a:gd name="T5" fmla="*/ 79 h 143"/>
              <a:gd name="T6" fmla="*/ 45 w 162"/>
              <a:gd name="T7" fmla="*/ 79 h 143"/>
              <a:gd name="T8" fmla="*/ 45 w 162"/>
              <a:gd name="T9" fmla="*/ 66 h 143"/>
              <a:gd name="T10" fmla="*/ 74 w 162"/>
              <a:gd name="T11" fmla="*/ 66 h 143"/>
              <a:gd name="T12" fmla="*/ 74 w 162"/>
              <a:gd name="T13" fmla="*/ 36 h 143"/>
              <a:gd name="T14" fmla="*/ 87 w 162"/>
              <a:gd name="T15" fmla="*/ 36 h 143"/>
              <a:gd name="T16" fmla="*/ 87 w 162"/>
              <a:gd name="T17" fmla="*/ 66 h 143"/>
              <a:gd name="T18" fmla="*/ 117 w 162"/>
              <a:gd name="T19" fmla="*/ 66 h 143"/>
              <a:gd name="T20" fmla="*/ 117 w 162"/>
              <a:gd name="T21" fmla="*/ 79 h 143"/>
              <a:gd name="T22" fmla="*/ 87 w 162"/>
              <a:gd name="T23" fmla="*/ 79 h 143"/>
              <a:gd name="T24" fmla="*/ 87 w 162"/>
              <a:gd name="T25" fmla="*/ 109 h 143"/>
              <a:gd name="T26" fmla="*/ 124 w 162"/>
              <a:gd name="T27" fmla="*/ 129 h 143"/>
              <a:gd name="T28" fmla="*/ 81 w 162"/>
              <a:gd name="T29" fmla="*/ 143 h 143"/>
              <a:gd name="T30" fmla="*/ 24 w 162"/>
              <a:gd name="T31" fmla="*/ 115 h 143"/>
              <a:gd name="T32" fmla="*/ 37 w 162"/>
              <a:gd name="T33" fmla="*/ 14 h 143"/>
              <a:gd name="T34" fmla="*/ 81 w 162"/>
              <a:gd name="T35" fmla="*/ 0 h 143"/>
              <a:gd name="T36" fmla="*/ 138 w 162"/>
              <a:gd name="T37" fmla="*/ 28 h 143"/>
              <a:gd name="T38" fmla="*/ 124 w 162"/>
              <a:gd name="T39" fmla="*/ 129 h 143"/>
              <a:gd name="T40" fmla="*/ 130 w 162"/>
              <a:gd name="T41" fmla="*/ 34 h 143"/>
              <a:gd name="T42" fmla="*/ 81 w 162"/>
              <a:gd name="T43" fmla="*/ 9 h 143"/>
              <a:gd name="T44" fmla="*/ 43 w 162"/>
              <a:gd name="T45" fmla="*/ 22 h 143"/>
              <a:gd name="T46" fmla="*/ 31 w 162"/>
              <a:gd name="T47" fmla="*/ 109 h 143"/>
              <a:gd name="T48" fmla="*/ 81 w 162"/>
              <a:gd name="T49" fmla="*/ 134 h 143"/>
              <a:gd name="T50" fmla="*/ 119 w 162"/>
              <a:gd name="T51" fmla="*/ 121 h 143"/>
              <a:gd name="T52" fmla="*/ 130 w 162"/>
              <a:gd name="T53" fmla="*/ 3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2" h="143">
                <a:moveTo>
                  <a:pt x="87" y="109"/>
                </a:moveTo>
                <a:cubicBezTo>
                  <a:pt x="74" y="109"/>
                  <a:pt x="74" y="109"/>
                  <a:pt x="74" y="109"/>
                </a:cubicBezTo>
                <a:cubicBezTo>
                  <a:pt x="74" y="79"/>
                  <a:pt x="74" y="79"/>
                  <a:pt x="74" y="79"/>
                </a:cubicBezTo>
                <a:cubicBezTo>
                  <a:pt x="45" y="79"/>
                  <a:pt x="45" y="79"/>
                  <a:pt x="45" y="79"/>
                </a:cubicBezTo>
                <a:cubicBezTo>
                  <a:pt x="45" y="66"/>
                  <a:pt x="45" y="66"/>
                  <a:pt x="45" y="66"/>
                </a:cubicBezTo>
                <a:cubicBezTo>
                  <a:pt x="74" y="66"/>
                  <a:pt x="74" y="66"/>
                  <a:pt x="74" y="66"/>
                </a:cubicBezTo>
                <a:cubicBezTo>
                  <a:pt x="74" y="36"/>
                  <a:pt x="74" y="36"/>
                  <a:pt x="74" y="36"/>
                </a:cubicBezTo>
                <a:cubicBezTo>
                  <a:pt x="87" y="36"/>
                  <a:pt x="87" y="36"/>
                  <a:pt x="87" y="36"/>
                </a:cubicBezTo>
                <a:cubicBezTo>
                  <a:pt x="87" y="66"/>
                  <a:pt x="87" y="66"/>
                  <a:pt x="87" y="66"/>
                </a:cubicBezTo>
                <a:cubicBezTo>
                  <a:pt x="117" y="66"/>
                  <a:pt x="117" y="66"/>
                  <a:pt x="117" y="66"/>
                </a:cubicBezTo>
                <a:cubicBezTo>
                  <a:pt x="117" y="79"/>
                  <a:pt x="117" y="79"/>
                  <a:pt x="117" y="79"/>
                </a:cubicBezTo>
                <a:cubicBezTo>
                  <a:pt x="87" y="79"/>
                  <a:pt x="87" y="79"/>
                  <a:pt x="87" y="79"/>
                </a:cubicBezTo>
                <a:lnTo>
                  <a:pt x="87" y="109"/>
                </a:lnTo>
                <a:close/>
                <a:moveTo>
                  <a:pt x="124" y="129"/>
                </a:moveTo>
                <a:cubicBezTo>
                  <a:pt x="111" y="139"/>
                  <a:pt x="96" y="143"/>
                  <a:pt x="81" y="143"/>
                </a:cubicBezTo>
                <a:cubicBezTo>
                  <a:pt x="59" y="143"/>
                  <a:pt x="38" y="134"/>
                  <a:pt x="24" y="115"/>
                </a:cubicBezTo>
                <a:cubicBezTo>
                  <a:pt x="0" y="84"/>
                  <a:pt x="6" y="38"/>
                  <a:pt x="37" y="14"/>
                </a:cubicBezTo>
                <a:cubicBezTo>
                  <a:pt x="50" y="4"/>
                  <a:pt x="66" y="0"/>
                  <a:pt x="81" y="0"/>
                </a:cubicBezTo>
                <a:cubicBezTo>
                  <a:pt x="102" y="0"/>
                  <a:pt x="124" y="9"/>
                  <a:pt x="138" y="28"/>
                </a:cubicBezTo>
                <a:cubicBezTo>
                  <a:pt x="162" y="60"/>
                  <a:pt x="156" y="105"/>
                  <a:pt x="124" y="129"/>
                </a:cubicBezTo>
                <a:close/>
                <a:moveTo>
                  <a:pt x="130" y="34"/>
                </a:moveTo>
                <a:cubicBezTo>
                  <a:pt x="119" y="18"/>
                  <a:pt x="100" y="9"/>
                  <a:pt x="81" y="9"/>
                </a:cubicBezTo>
                <a:cubicBezTo>
                  <a:pt x="67" y="9"/>
                  <a:pt x="54" y="14"/>
                  <a:pt x="43" y="22"/>
                </a:cubicBezTo>
                <a:cubicBezTo>
                  <a:pt x="16" y="43"/>
                  <a:pt x="10" y="82"/>
                  <a:pt x="31" y="109"/>
                </a:cubicBezTo>
                <a:cubicBezTo>
                  <a:pt x="43" y="125"/>
                  <a:pt x="61" y="134"/>
                  <a:pt x="81" y="134"/>
                </a:cubicBezTo>
                <a:cubicBezTo>
                  <a:pt x="95" y="134"/>
                  <a:pt x="108" y="130"/>
                  <a:pt x="119" y="121"/>
                </a:cubicBezTo>
                <a:cubicBezTo>
                  <a:pt x="146" y="100"/>
                  <a:pt x="151" y="61"/>
                  <a:pt x="130" y="34"/>
                </a:cubicBezTo>
                <a:close/>
              </a:path>
            </a:pathLst>
          </a:custGeom>
          <a:solidFill>
            <a:srgbClr val="00B050"/>
          </a:solidFill>
          <a:ln>
            <a:noFill/>
          </a:ln>
          <a:extLst/>
        </p:spPr>
        <p:txBody>
          <a:bodyPr vert="horz" wrap="square" lIns="91440" tIns="45720" rIns="91440" bIns="45720" numCol="1" anchor="t" anchorCtr="0" compatLnSpc="1">
            <a:prstTxWarp prst="textNoShape">
              <a:avLst/>
            </a:prstTxWarp>
          </a:bodyPr>
          <a:lstStyle/>
          <a:p>
            <a:endParaRPr lang="en-US" dirty="0">
              <a:solidFill>
                <a:schemeClr val="bg1"/>
              </a:solidFill>
            </a:endParaRPr>
          </a:p>
        </p:txBody>
      </p:sp>
      <p:sp>
        <p:nvSpPr>
          <p:cNvPr id="28" name="Freeform 7">
            <a:extLst>
              <a:ext uri="{FF2B5EF4-FFF2-40B4-BE49-F238E27FC236}">
                <a16:creationId xmlns:a16="http://schemas.microsoft.com/office/drawing/2014/main" id="{F46D8613-6382-46DE-858F-3F0EDE2DECE9}"/>
              </a:ext>
            </a:extLst>
          </p:cNvPr>
          <p:cNvSpPr>
            <a:spLocks noEditPoints="1"/>
          </p:cNvSpPr>
          <p:nvPr/>
        </p:nvSpPr>
        <p:spPr bwMode="black">
          <a:xfrm>
            <a:off x="10816429" y="3548734"/>
            <a:ext cx="282924" cy="262760"/>
          </a:xfrm>
          <a:custGeom>
            <a:avLst/>
            <a:gdLst>
              <a:gd name="T0" fmla="*/ 87 w 162"/>
              <a:gd name="T1" fmla="*/ 109 h 143"/>
              <a:gd name="T2" fmla="*/ 74 w 162"/>
              <a:gd name="T3" fmla="*/ 109 h 143"/>
              <a:gd name="T4" fmla="*/ 74 w 162"/>
              <a:gd name="T5" fmla="*/ 79 h 143"/>
              <a:gd name="T6" fmla="*/ 45 w 162"/>
              <a:gd name="T7" fmla="*/ 79 h 143"/>
              <a:gd name="T8" fmla="*/ 45 w 162"/>
              <a:gd name="T9" fmla="*/ 66 h 143"/>
              <a:gd name="T10" fmla="*/ 74 w 162"/>
              <a:gd name="T11" fmla="*/ 66 h 143"/>
              <a:gd name="T12" fmla="*/ 74 w 162"/>
              <a:gd name="T13" fmla="*/ 36 h 143"/>
              <a:gd name="T14" fmla="*/ 87 w 162"/>
              <a:gd name="T15" fmla="*/ 36 h 143"/>
              <a:gd name="T16" fmla="*/ 87 w 162"/>
              <a:gd name="T17" fmla="*/ 66 h 143"/>
              <a:gd name="T18" fmla="*/ 117 w 162"/>
              <a:gd name="T19" fmla="*/ 66 h 143"/>
              <a:gd name="T20" fmla="*/ 117 w 162"/>
              <a:gd name="T21" fmla="*/ 79 h 143"/>
              <a:gd name="T22" fmla="*/ 87 w 162"/>
              <a:gd name="T23" fmla="*/ 79 h 143"/>
              <a:gd name="T24" fmla="*/ 87 w 162"/>
              <a:gd name="T25" fmla="*/ 109 h 143"/>
              <a:gd name="T26" fmla="*/ 124 w 162"/>
              <a:gd name="T27" fmla="*/ 129 h 143"/>
              <a:gd name="T28" fmla="*/ 81 w 162"/>
              <a:gd name="T29" fmla="*/ 143 h 143"/>
              <a:gd name="T30" fmla="*/ 24 w 162"/>
              <a:gd name="T31" fmla="*/ 115 h 143"/>
              <a:gd name="T32" fmla="*/ 37 w 162"/>
              <a:gd name="T33" fmla="*/ 14 h 143"/>
              <a:gd name="T34" fmla="*/ 81 w 162"/>
              <a:gd name="T35" fmla="*/ 0 h 143"/>
              <a:gd name="T36" fmla="*/ 138 w 162"/>
              <a:gd name="T37" fmla="*/ 28 h 143"/>
              <a:gd name="T38" fmla="*/ 124 w 162"/>
              <a:gd name="T39" fmla="*/ 129 h 143"/>
              <a:gd name="T40" fmla="*/ 130 w 162"/>
              <a:gd name="T41" fmla="*/ 34 h 143"/>
              <a:gd name="T42" fmla="*/ 81 w 162"/>
              <a:gd name="T43" fmla="*/ 9 h 143"/>
              <a:gd name="T44" fmla="*/ 43 w 162"/>
              <a:gd name="T45" fmla="*/ 22 h 143"/>
              <a:gd name="T46" fmla="*/ 31 w 162"/>
              <a:gd name="T47" fmla="*/ 109 h 143"/>
              <a:gd name="T48" fmla="*/ 81 w 162"/>
              <a:gd name="T49" fmla="*/ 134 h 143"/>
              <a:gd name="T50" fmla="*/ 119 w 162"/>
              <a:gd name="T51" fmla="*/ 121 h 143"/>
              <a:gd name="T52" fmla="*/ 130 w 162"/>
              <a:gd name="T53" fmla="*/ 3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2" h="143">
                <a:moveTo>
                  <a:pt x="87" y="109"/>
                </a:moveTo>
                <a:cubicBezTo>
                  <a:pt x="74" y="109"/>
                  <a:pt x="74" y="109"/>
                  <a:pt x="74" y="109"/>
                </a:cubicBezTo>
                <a:cubicBezTo>
                  <a:pt x="74" y="79"/>
                  <a:pt x="74" y="79"/>
                  <a:pt x="74" y="79"/>
                </a:cubicBezTo>
                <a:cubicBezTo>
                  <a:pt x="45" y="79"/>
                  <a:pt x="45" y="79"/>
                  <a:pt x="45" y="79"/>
                </a:cubicBezTo>
                <a:cubicBezTo>
                  <a:pt x="45" y="66"/>
                  <a:pt x="45" y="66"/>
                  <a:pt x="45" y="66"/>
                </a:cubicBezTo>
                <a:cubicBezTo>
                  <a:pt x="74" y="66"/>
                  <a:pt x="74" y="66"/>
                  <a:pt x="74" y="66"/>
                </a:cubicBezTo>
                <a:cubicBezTo>
                  <a:pt x="74" y="36"/>
                  <a:pt x="74" y="36"/>
                  <a:pt x="74" y="36"/>
                </a:cubicBezTo>
                <a:cubicBezTo>
                  <a:pt x="87" y="36"/>
                  <a:pt x="87" y="36"/>
                  <a:pt x="87" y="36"/>
                </a:cubicBezTo>
                <a:cubicBezTo>
                  <a:pt x="87" y="66"/>
                  <a:pt x="87" y="66"/>
                  <a:pt x="87" y="66"/>
                </a:cubicBezTo>
                <a:cubicBezTo>
                  <a:pt x="117" y="66"/>
                  <a:pt x="117" y="66"/>
                  <a:pt x="117" y="66"/>
                </a:cubicBezTo>
                <a:cubicBezTo>
                  <a:pt x="117" y="79"/>
                  <a:pt x="117" y="79"/>
                  <a:pt x="117" y="79"/>
                </a:cubicBezTo>
                <a:cubicBezTo>
                  <a:pt x="87" y="79"/>
                  <a:pt x="87" y="79"/>
                  <a:pt x="87" y="79"/>
                </a:cubicBezTo>
                <a:lnTo>
                  <a:pt x="87" y="109"/>
                </a:lnTo>
                <a:close/>
                <a:moveTo>
                  <a:pt x="124" y="129"/>
                </a:moveTo>
                <a:cubicBezTo>
                  <a:pt x="111" y="139"/>
                  <a:pt x="96" y="143"/>
                  <a:pt x="81" y="143"/>
                </a:cubicBezTo>
                <a:cubicBezTo>
                  <a:pt x="59" y="143"/>
                  <a:pt x="38" y="134"/>
                  <a:pt x="24" y="115"/>
                </a:cubicBezTo>
                <a:cubicBezTo>
                  <a:pt x="0" y="84"/>
                  <a:pt x="6" y="38"/>
                  <a:pt x="37" y="14"/>
                </a:cubicBezTo>
                <a:cubicBezTo>
                  <a:pt x="50" y="4"/>
                  <a:pt x="66" y="0"/>
                  <a:pt x="81" y="0"/>
                </a:cubicBezTo>
                <a:cubicBezTo>
                  <a:pt x="102" y="0"/>
                  <a:pt x="124" y="9"/>
                  <a:pt x="138" y="28"/>
                </a:cubicBezTo>
                <a:cubicBezTo>
                  <a:pt x="162" y="60"/>
                  <a:pt x="156" y="105"/>
                  <a:pt x="124" y="129"/>
                </a:cubicBezTo>
                <a:close/>
                <a:moveTo>
                  <a:pt x="130" y="34"/>
                </a:moveTo>
                <a:cubicBezTo>
                  <a:pt x="119" y="18"/>
                  <a:pt x="100" y="9"/>
                  <a:pt x="81" y="9"/>
                </a:cubicBezTo>
                <a:cubicBezTo>
                  <a:pt x="67" y="9"/>
                  <a:pt x="54" y="14"/>
                  <a:pt x="43" y="22"/>
                </a:cubicBezTo>
                <a:cubicBezTo>
                  <a:pt x="16" y="43"/>
                  <a:pt x="10" y="82"/>
                  <a:pt x="31" y="109"/>
                </a:cubicBezTo>
                <a:cubicBezTo>
                  <a:pt x="43" y="125"/>
                  <a:pt x="61" y="134"/>
                  <a:pt x="81" y="134"/>
                </a:cubicBezTo>
                <a:cubicBezTo>
                  <a:pt x="95" y="134"/>
                  <a:pt x="108" y="130"/>
                  <a:pt x="119" y="121"/>
                </a:cubicBezTo>
                <a:cubicBezTo>
                  <a:pt x="146" y="100"/>
                  <a:pt x="151" y="61"/>
                  <a:pt x="130" y="34"/>
                </a:cubicBezTo>
                <a:close/>
              </a:path>
            </a:pathLst>
          </a:custGeom>
          <a:solidFill>
            <a:srgbClr val="00B050"/>
          </a:solidFill>
          <a:ln>
            <a:noFill/>
          </a:ln>
          <a:extLst/>
        </p:spPr>
        <p:txBody>
          <a:bodyPr vert="horz" wrap="square" lIns="91440" tIns="45720" rIns="91440" bIns="45720" numCol="1" anchor="t" anchorCtr="0" compatLnSpc="1">
            <a:prstTxWarp prst="textNoShape">
              <a:avLst/>
            </a:prstTxWarp>
          </a:bodyPr>
          <a:lstStyle/>
          <a:p>
            <a:endParaRPr lang="en-US" dirty="0">
              <a:solidFill>
                <a:schemeClr val="bg1"/>
              </a:solidFill>
            </a:endParaRPr>
          </a:p>
        </p:txBody>
      </p:sp>
      <p:sp>
        <p:nvSpPr>
          <p:cNvPr id="29" name="Freeform 7">
            <a:extLst>
              <a:ext uri="{FF2B5EF4-FFF2-40B4-BE49-F238E27FC236}">
                <a16:creationId xmlns:a16="http://schemas.microsoft.com/office/drawing/2014/main" id="{2A28B81B-B09D-4DC9-8DAD-8A2927942157}"/>
              </a:ext>
            </a:extLst>
          </p:cNvPr>
          <p:cNvSpPr>
            <a:spLocks noEditPoints="1"/>
          </p:cNvSpPr>
          <p:nvPr/>
        </p:nvSpPr>
        <p:spPr bwMode="black">
          <a:xfrm>
            <a:off x="5697461" y="3888438"/>
            <a:ext cx="282924" cy="262760"/>
          </a:xfrm>
          <a:custGeom>
            <a:avLst/>
            <a:gdLst>
              <a:gd name="T0" fmla="*/ 87 w 162"/>
              <a:gd name="T1" fmla="*/ 109 h 143"/>
              <a:gd name="T2" fmla="*/ 74 w 162"/>
              <a:gd name="T3" fmla="*/ 109 h 143"/>
              <a:gd name="T4" fmla="*/ 74 w 162"/>
              <a:gd name="T5" fmla="*/ 79 h 143"/>
              <a:gd name="T6" fmla="*/ 45 w 162"/>
              <a:gd name="T7" fmla="*/ 79 h 143"/>
              <a:gd name="T8" fmla="*/ 45 w 162"/>
              <a:gd name="T9" fmla="*/ 66 h 143"/>
              <a:gd name="T10" fmla="*/ 74 w 162"/>
              <a:gd name="T11" fmla="*/ 66 h 143"/>
              <a:gd name="T12" fmla="*/ 74 w 162"/>
              <a:gd name="T13" fmla="*/ 36 h 143"/>
              <a:gd name="T14" fmla="*/ 87 w 162"/>
              <a:gd name="T15" fmla="*/ 36 h 143"/>
              <a:gd name="T16" fmla="*/ 87 w 162"/>
              <a:gd name="T17" fmla="*/ 66 h 143"/>
              <a:gd name="T18" fmla="*/ 117 w 162"/>
              <a:gd name="T19" fmla="*/ 66 h 143"/>
              <a:gd name="T20" fmla="*/ 117 w 162"/>
              <a:gd name="T21" fmla="*/ 79 h 143"/>
              <a:gd name="T22" fmla="*/ 87 w 162"/>
              <a:gd name="T23" fmla="*/ 79 h 143"/>
              <a:gd name="T24" fmla="*/ 87 w 162"/>
              <a:gd name="T25" fmla="*/ 109 h 143"/>
              <a:gd name="T26" fmla="*/ 124 w 162"/>
              <a:gd name="T27" fmla="*/ 129 h 143"/>
              <a:gd name="T28" fmla="*/ 81 w 162"/>
              <a:gd name="T29" fmla="*/ 143 h 143"/>
              <a:gd name="T30" fmla="*/ 24 w 162"/>
              <a:gd name="T31" fmla="*/ 115 h 143"/>
              <a:gd name="T32" fmla="*/ 37 w 162"/>
              <a:gd name="T33" fmla="*/ 14 h 143"/>
              <a:gd name="T34" fmla="*/ 81 w 162"/>
              <a:gd name="T35" fmla="*/ 0 h 143"/>
              <a:gd name="T36" fmla="*/ 138 w 162"/>
              <a:gd name="T37" fmla="*/ 28 h 143"/>
              <a:gd name="T38" fmla="*/ 124 w 162"/>
              <a:gd name="T39" fmla="*/ 129 h 143"/>
              <a:gd name="T40" fmla="*/ 130 w 162"/>
              <a:gd name="T41" fmla="*/ 34 h 143"/>
              <a:gd name="T42" fmla="*/ 81 w 162"/>
              <a:gd name="T43" fmla="*/ 9 h 143"/>
              <a:gd name="T44" fmla="*/ 43 w 162"/>
              <a:gd name="T45" fmla="*/ 22 h 143"/>
              <a:gd name="T46" fmla="*/ 31 w 162"/>
              <a:gd name="T47" fmla="*/ 109 h 143"/>
              <a:gd name="T48" fmla="*/ 81 w 162"/>
              <a:gd name="T49" fmla="*/ 134 h 143"/>
              <a:gd name="T50" fmla="*/ 119 w 162"/>
              <a:gd name="T51" fmla="*/ 121 h 143"/>
              <a:gd name="T52" fmla="*/ 130 w 162"/>
              <a:gd name="T53" fmla="*/ 3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2" h="143">
                <a:moveTo>
                  <a:pt x="87" y="109"/>
                </a:moveTo>
                <a:cubicBezTo>
                  <a:pt x="74" y="109"/>
                  <a:pt x="74" y="109"/>
                  <a:pt x="74" y="109"/>
                </a:cubicBezTo>
                <a:cubicBezTo>
                  <a:pt x="74" y="79"/>
                  <a:pt x="74" y="79"/>
                  <a:pt x="74" y="79"/>
                </a:cubicBezTo>
                <a:cubicBezTo>
                  <a:pt x="45" y="79"/>
                  <a:pt x="45" y="79"/>
                  <a:pt x="45" y="79"/>
                </a:cubicBezTo>
                <a:cubicBezTo>
                  <a:pt x="45" y="66"/>
                  <a:pt x="45" y="66"/>
                  <a:pt x="45" y="66"/>
                </a:cubicBezTo>
                <a:cubicBezTo>
                  <a:pt x="74" y="66"/>
                  <a:pt x="74" y="66"/>
                  <a:pt x="74" y="66"/>
                </a:cubicBezTo>
                <a:cubicBezTo>
                  <a:pt x="74" y="36"/>
                  <a:pt x="74" y="36"/>
                  <a:pt x="74" y="36"/>
                </a:cubicBezTo>
                <a:cubicBezTo>
                  <a:pt x="87" y="36"/>
                  <a:pt x="87" y="36"/>
                  <a:pt x="87" y="36"/>
                </a:cubicBezTo>
                <a:cubicBezTo>
                  <a:pt x="87" y="66"/>
                  <a:pt x="87" y="66"/>
                  <a:pt x="87" y="66"/>
                </a:cubicBezTo>
                <a:cubicBezTo>
                  <a:pt x="117" y="66"/>
                  <a:pt x="117" y="66"/>
                  <a:pt x="117" y="66"/>
                </a:cubicBezTo>
                <a:cubicBezTo>
                  <a:pt x="117" y="79"/>
                  <a:pt x="117" y="79"/>
                  <a:pt x="117" y="79"/>
                </a:cubicBezTo>
                <a:cubicBezTo>
                  <a:pt x="87" y="79"/>
                  <a:pt x="87" y="79"/>
                  <a:pt x="87" y="79"/>
                </a:cubicBezTo>
                <a:lnTo>
                  <a:pt x="87" y="109"/>
                </a:lnTo>
                <a:close/>
                <a:moveTo>
                  <a:pt x="124" y="129"/>
                </a:moveTo>
                <a:cubicBezTo>
                  <a:pt x="111" y="139"/>
                  <a:pt x="96" y="143"/>
                  <a:pt x="81" y="143"/>
                </a:cubicBezTo>
                <a:cubicBezTo>
                  <a:pt x="59" y="143"/>
                  <a:pt x="38" y="134"/>
                  <a:pt x="24" y="115"/>
                </a:cubicBezTo>
                <a:cubicBezTo>
                  <a:pt x="0" y="84"/>
                  <a:pt x="6" y="38"/>
                  <a:pt x="37" y="14"/>
                </a:cubicBezTo>
                <a:cubicBezTo>
                  <a:pt x="50" y="4"/>
                  <a:pt x="66" y="0"/>
                  <a:pt x="81" y="0"/>
                </a:cubicBezTo>
                <a:cubicBezTo>
                  <a:pt x="102" y="0"/>
                  <a:pt x="124" y="9"/>
                  <a:pt x="138" y="28"/>
                </a:cubicBezTo>
                <a:cubicBezTo>
                  <a:pt x="162" y="60"/>
                  <a:pt x="156" y="105"/>
                  <a:pt x="124" y="129"/>
                </a:cubicBezTo>
                <a:close/>
                <a:moveTo>
                  <a:pt x="130" y="34"/>
                </a:moveTo>
                <a:cubicBezTo>
                  <a:pt x="119" y="18"/>
                  <a:pt x="100" y="9"/>
                  <a:pt x="81" y="9"/>
                </a:cubicBezTo>
                <a:cubicBezTo>
                  <a:pt x="67" y="9"/>
                  <a:pt x="54" y="14"/>
                  <a:pt x="43" y="22"/>
                </a:cubicBezTo>
                <a:cubicBezTo>
                  <a:pt x="16" y="43"/>
                  <a:pt x="10" y="82"/>
                  <a:pt x="31" y="109"/>
                </a:cubicBezTo>
                <a:cubicBezTo>
                  <a:pt x="43" y="125"/>
                  <a:pt x="61" y="134"/>
                  <a:pt x="81" y="134"/>
                </a:cubicBezTo>
                <a:cubicBezTo>
                  <a:pt x="95" y="134"/>
                  <a:pt x="108" y="130"/>
                  <a:pt x="119" y="121"/>
                </a:cubicBezTo>
                <a:cubicBezTo>
                  <a:pt x="146" y="100"/>
                  <a:pt x="151" y="61"/>
                  <a:pt x="130" y="34"/>
                </a:cubicBezTo>
                <a:close/>
              </a:path>
            </a:pathLst>
          </a:custGeom>
          <a:solidFill>
            <a:srgbClr val="00B050"/>
          </a:solidFill>
          <a:ln>
            <a:noFill/>
          </a:ln>
          <a:extLst/>
        </p:spPr>
        <p:txBody>
          <a:bodyPr vert="horz" wrap="square" lIns="91440" tIns="45720" rIns="91440" bIns="45720" numCol="1" anchor="t" anchorCtr="0" compatLnSpc="1">
            <a:prstTxWarp prst="textNoShape">
              <a:avLst/>
            </a:prstTxWarp>
          </a:bodyPr>
          <a:lstStyle/>
          <a:p>
            <a:endParaRPr lang="en-US" dirty="0">
              <a:solidFill>
                <a:schemeClr val="bg1"/>
              </a:solidFill>
            </a:endParaRPr>
          </a:p>
        </p:txBody>
      </p:sp>
      <p:sp>
        <p:nvSpPr>
          <p:cNvPr id="30" name="Freeform 7">
            <a:extLst>
              <a:ext uri="{FF2B5EF4-FFF2-40B4-BE49-F238E27FC236}">
                <a16:creationId xmlns:a16="http://schemas.microsoft.com/office/drawing/2014/main" id="{78837588-1D85-4157-A502-50FA0494CA41}"/>
              </a:ext>
            </a:extLst>
          </p:cNvPr>
          <p:cNvSpPr>
            <a:spLocks noEditPoints="1"/>
          </p:cNvSpPr>
          <p:nvPr/>
        </p:nvSpPr>
        <p:spPr bwMode="black">
          <a:xfrm>
            <a:off x="10820402" y="3881304"/>
            <a:ext cx="282924" cy="262760"/>
          </a:xfrm>
          <a:custGeom>
            <a:avLst/>
            <a:gdLst>
              <a:gd name="T0" fmla="*/ 87 w 162"/>
              <a:gd name="T1" fmla="*/ 109 h 143"/>
              <a:gd name="T2" fmla="*/ 74 w 162"/>
              <a:gd name="T3" fmla="*/ 109 h 143"/>
              <a:gd name="T4" fmla="*/ 74 w 162"/>
              <a:gd name="T5" fmla="*/ 79 h 143"/>
              <a:gd name="T6" fmla="*/ 45 w 162"/>
              <a:gd name="T7" fmla="*/ 79 h 143"/>
              <a:gd name="T8" fmla="*/ 45 w 162"/>
              <a:gd name="T9" fmla="*/ 66 h 143"/>
              <a:gd name="T10" fmla="*/ 74 w 162"/>
              <a:gd name="T11" fmla="*/ 66 h 143"/>
              <a:gd name="T12" fmla="*/ 74 w 162"/>
              <a:gd name="T13" fmla="*/ 36 h 143"/>
              <a:gd name="T14" fmla="*/ 87 w 162"/>
              <a:gd name="T15" fmla="*/ 36 h 143"/>
              <a:gd name="T16" fmla="*/ 87 w 162"/>
              <a:gd name="T17" fmla="*/ 66 h 143"/>
              <a:gd name="T18" fmla="*/ 117 w 162"/>
              <a:gd name="T19" fmla="*/ 66 h 143"/>
              <a:gd name="T20" fmla="*/ 117 w 162"/>
              <a:gd name="T21" fmla="*/ 79 h 143"/>
              <a:gd name="T22" fmla="*/ 87 w 162"/>
              <a:gd name="T23" fmla="*/ 79 h 143"/>
              <a:gd name="T24" fmla="*/ 87 w 162"/>
              <a:gd name="T25" fmla="*/ 109 h 143"/>
              <a:gd name="T26" fmla="*/ 124 w 162"/>
              <a:gd name="T27" fmla="*/ 129 h 143"/>
              <a:gd name="T28" fmla="*/ 81 w 162"/>
              <a:gd name="T29" fmla="*/ 143 h 143"/>
              <a:gd name="T30" fmla="*/ 24 w 162"/>
              <a:gd name="T31" fmla="*/ 115 h 143"/>
              <a:gd name="T32" fmla="*/ 37 w 162"/>
              <a:gd name="T33" fmla="*/ 14 h 143"/>
              <a:gd name="T34" fmla="*/ 81 w 162"/>
              <a:gd name="T35" fmla="*/ 0 h 143"/>
              <a:gd name="T36" fmla="*/ 138 w 162"/>
              <a:gd name="T37" fmla="*/ 28 h 143"/>
              <a:gd name="T38" fmla="*/ 124 w 162"/>
              <a:gd name="T39" fmla="*/ 129 h 143"/>
              <a:gd name="T40" fmla="*/ 130 w 162"/>
              <a:gd name="T41" fmla="*/ 34 h 143"/>
              <a:gd name="T42" fmla="*/ 81 w 162"/>
              <a:gd name="T43" fmla="*/ 9 h 143"/>
              <a:gd name="T44" fmla="*/ 43 w 162"/>
              <a:gd name="T45" fmla="*/ 22 h 143"/>
              <a:gd name="T46" fmla="*/ 31 w 162"/>
              <a:gd name="T47" fmla="*/ 109 h 143"/>
              <a:gd name="T48" fmla="*/ 81 w 162"/>
              <a:gd name="T49" fmla="*/ 134 h 143"/>
              <a:gd name="T50" fmla="*/ 119 w 162"/>
              <a:gd name="T51" fmla="*/ 121 h 143"/>
              <a:gd name="T52" fmla="*/ 130 w 162"/>
              <a:gd name="T53" fmla="*/ 3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2" h="143">
                <a:moveTo>
                  <a:pt x="87" y="109"/>
                </a:moveTo>
                <a:cubicBezTo>
                  <a:pt x="74" y="109"/>
                  <a:pt x="74" y="109"/>
                  <a:pt x="74" y="109"/>
                </a:cubicBezTo>
                <a:cubicBezTo>
                  <a:pt x="74" y="79"/>
                  <a:pt x="74" y="79"/>
                  <a:pt x="74" y="79"/>
                </a:cubicBezTo>
                <a:cubicBezTo>
                  <a:pt x="45" y="79"/>
                  <a:pt x="45" y="79"/>
                  <a:pt x="45" y="79"/>
                </a:cubicBezTo>
                <a:cubicBezTo>
                  <a:pt x="45" y="66"/>
                  <a:pt x="45" y="66"/>
                  <a:pt x="45" y="66"/>
                </a:cubicBezTo>
                <a:cubicBezTo>
                  <a:pt x="74" y="66"/>
                  <a:pt x="74" y="66"/>
                  <a:pt x="74" y="66"/>
                </a:cubicBezTo>
                <a:cubicBezTo>
                  <a:pt x="74" y="36"/>
                  <a:pt x="74" y="36"/>
                  <a:pt x="74" y="36"/>
                </a:cubicBezTo>
                <a:cubicBezTo>
                  <a:pt x="87" y="36"/>
                  <a:pt x="87" y="36"/>
                  <a:pt x="87" y="36"/>
                </a:cubicBezTo>
                <a:cubicBezTo>
                  <a:pt x="87" y="66"/>
                  <a:pt x="87" y="66"/>
                  <a:pt x="87" y="66"/>
                </a:cubicBezTo>
                <a:cubicBezTo>
                  <a:pt x="117" y="66"/>
                  <a:pt x="117" y="66"/>
                  <a:pt x="117" y="66"/>
                </a:cubicBezTo>
                <a:cubicBezTo>
                  <a:pt x="117" y="79"/>
                  <a:pt x="117" y="79"/>
                  <a:pt x="117" y="79"/>
                </a:cubicBezTo>
                <a:cubicBezTo>
                  <a:pt x="87" y="79"/>
                  <a:pt x="87" y="79"/>
                  <a:pt x="87" y="79"/>
                </a:cubicBezTo>
                <a:lnTo>
                  <a:pt x="87" y="109"/>
                </a:lnTo>
                <a:close/>
                <a:moveTo>
                  <a:pt x="124" y="129"/>
                </a:moveTo>
                <a:cubicBezTo>
                  <a:pt x="111" y="139"/>
                  <a:pt x="96" y="143"/>
                  <a:pt x="81" y="143"/>
                </a:cubicBezTo>
                <a:cubicBezTo>
                  <a:pt x="59" y="143"/>
                  <a:pt x="38" y="134"/>
                  <a:pt x="24" y="115"/>
                </a:cubicBezTo>
                <a:cubicBezTo>
                  <a:pt x="0" y="84"/>
                  <a:pt x="6" y="38"/>
                  <a:pt x="37" y="14"/>
                </a:cubicBezTo>
                <a:cubicBezTo>
                  <a:pt x="50" y="4"/>
                  <a:pt x="66" y="0"/>
                  <a:pt x="81" y="0"/>
                </a:cubicBezTo>
                <a:cubicBezTo>
                  <a:pt x="102" y="0"/>
                  <a:pt x="124" y="9"/>
                  <a:pt x="138" y="28"/>
                </a:cubicBezTo>
                <a:cubicBezTo>
                  <a:pt x="162" y="60"/>
                  <a:pt x="156" y="105"/>
                  <a:pt x="124" y="129"/>
                </a:cubicBezTo>
                <a:close/>
                <a:moveTo>
                  <a:pt x="130" y="34"/>
                </a:moveTo>
                <a:cubicBezTo>
                  <a:pt x="119" y="18"/>
                  <a:pt x="100" y="9"/>
                  <a:pt x="81" y="9"/>
                </a:cubicBezTo>
                <a:cubicBezTo>
                  <a:pt x="67" y="9"/>
                  <a:pt x="54" y="14"/>
                  <a:pt x="43" y="22"/>
                </a:cubicBezTo>
                <a:cubicBezTo>
                  <a:pt x="16" y="43"/>
                  <a:pt x="10" y="82"/>
                  <a:pt x="31" y="109"/>
                </a:cubicBezTo>
                <a:cubicBezTo>
                  <a:pt x="43" y="125"/>
                  <a:pt x="61" y="134"/>
                  <a:pt x="81" y="134"/>
                </a:cubicBezTo>
                <a:cubicBezTo>
                  <a:pt x="95" y="134"/>
                  <a:pt x="108" y="130"/>
                  <a:pt x="119" y="121"/>
                </a:cubicBezTo>
                <a:cubicBezTo>
                  <a:pt x="146" y="100"/>
                  <a:pt x="151" y="61"/>
                  <a:pt x="130" y="34"/>
                </a:cubicBezTo>
                <a:close/>
              </a:path>
            </a:pathLst>
          </a:custGeom>
          <a:solidFill>
            <a:srgbClr val="00B050"/>
          </a:solidFill>
          <a:ln>
            <a:noFill/>
          </a:ln>
          <a:extLst/>
        </p:spPr>
        <p:txBody>
          <a:bodyPr vert="horz" wrap="square" lIns="91440" tIns="45720" rIns="91440" bIns="45720" numCol="1" anchor="t" anchorCtr="0" compatLnSpc="1">
            <a:prstTxWarp prst="textNoShape">
              <a:avLst/>
            </a:prstTxWarp>
          </a:bodyPr>
          <a:lstStyle/>
          <a:p>
            <a:endParaRPr lang="en-US" dirty="0">
              <a:solidFill>
                <a:schemeClr val="bg1"/>
              </a:solidFill>
            </a:endParaRPr>
          </a:p>
        </p:txBody>
      </p:sp>
      <p:sp>
        <p:nvSpPr>
          <p:cNvPr id="31" name="Freeform 7">
            <a:extLst>
              <a:ext uri="{FF2B5EF4-FFF2-40B4-BE49-F238E27FC236}">
                <a16:creationId xmlns:a16="http://schemas.microsoft.com/office/drawing/2014/main" id="{0454948A-8ACA-4599-AEC0-8B22D1BA4961}"/>
              </a:ext>
            </a:extLst>
          </p:cNvPr>
          <p:cNvSpPr>
            <a:spLocks noEditPoints="1"/>
          </p:cNvSpPr>
          <p:nvPr/>
        </p:nvSpPr>
        <p:spPr bwMode="black">
          <a:xfrm>
            <a:off x="8314539" y="3882434"/>
            <a:ext cx="282924" cy="262760"/>
          </a:xfrm>
          <a:custGeom>
            <a:avLst/>
            <a:gdLst>
              <a:gd name="T0" fmla="*/ 87 w 162"/>
              <a:gd name="T1" fmla="*/ 109 h 143"/>
              <a:gd name="T2" fmla="*/ 74 w 162"/>
              <a:gd name="T3" fmla="*/ 109 h 143"/>
              <a:gd name="T4" fmla="*/ 74 w 162"/>
              <a:gd name="T5" fmla="*/ 79 h 143"/>
              <a:gd name="T6" fmla="*/ 45 w 162"/>
              <a:gd name="T7" fmla="*/ 79 h 143"/>
              <a:gd name="T8" fmla="*/ 45 w 162"/>
              <a:gd name="T9" fmla="*/ 66 h 143"/>
              <a:gd name="T10" fmla="*/ 74 w 162"/>
              <a:gd name="T11" fmla="*/ 66 h 143"/>
              <a:gd name="T12" fmla="*/ 74 w 162"/>
              <a:gd name="T13" fmla="*/ 36 h 143"/>
              <a:gd name="T14" fmla="*/ 87 w 162"/>
              <a:gd name="T15" fmla="*/ 36 h 143"/>
              <a:gd name="T16" fmla="*/ 87 w 162"/>
              <a:gd name="T17" fmla="*/ 66 h 143"/>
              <a:gd name="T18" fmla="*/ 117 w 162"/>
              <a:gd name="T19" fmla="*/ 66 h 143"/>
              <a:gd name="T20" fmla="*/ 117 w 162"/>
              <a:gd name="T21" fmla="*/ 79 h 143"/>
              <a:gd name="T22" fmla="*/ 87 w 162"/>
              <a:gd name="T23" fmla="*/ 79 h 143"/>
              <a:gd name="T24" fmla="*/ 87 w 162"/>
              <a:gd name="T25" fmla="*/ 109 h 143"/>
              <a:gd name="T26" fmla="*/ 124 w 162"/>
              <a:gd name="T27" fmla="*/ 129 h 143"/>
              <a:gd name="T28" fmla="*/ 81 w 162"/>
              <a:gd name="T29" fmla="*/ 143 h 143"/>
              <a:gd name="T30" fmla="*/ 24 w 162"/>
              <a:gd name="T31" fmla="*/ 115 h 143"/>
              <a:gd name="T32" fmla="*/ 37 w 162"/>
              <a:gd name="T33" fmla="*/ 14 h 143"/>
              <a:gd name="T34" fmla="*/ 81 w 162"/>
              <a:gd name="T35" fmla="*/ 0 h 143"/>
              <a:gd name="T36" fmla="*/ 138 w 162"/>
              <a:gd name="T37" fmla="*/ 28 h 143"/>
              <a:gd name="T38" fmla="*/ 124 w 162"/>
              <a:gd name="T39" fmla="*/ 129 h 143"/>
              <a:gd name="T40" fmla="*/ 130 w 162"/>
              <a:gd name="T41" fmla="*/ 34 h 143"/>
              <a:gd name="T42" fmla="*/ 81 w 162"/>
              <a:gd name="T43" fmla="*/ 9 h 143"/>
              <a:gd name="T44" fmla="*/ 43 w 162"/>
              <a:gd name="T45" fmla="*/ 22 h 143"/>
              <a:gd name="T46" fmla="*/ 31 w 162"/>
              <a:gd name="T47" fmla="*/ 109 h 143"/>
              <a:gd name="T48" fmla="*/ 81 w 162"/>
              <a:gd name="T49" fmla="*/ 134 h 143"/>
              <a:gd name="T50" fmla="*/ 119 w 162"/>
              <a:gd name="T51" fmla="*/ 121 h 143"/>
              <a:gd name="T52" fmla="*/ 130 w 162"/>
              <a:gd name="T53" fmla="*/ 3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2" h="143">
                <a:moveTo>
                  <a:pt x="87" y="109"/>
                </a:moveTo>
                <a:cubicBezTo>
                  <a:pt x="74" y="109"/>
                  <a:pt x="74" y="109"/>
                  <a:pt x="74" y="109"/>
                </a:cubicBezTo>
                <a:cubicBezTo>
                  <a:pt x="74" y="79"/>
                  <a:pt x="74" y="79"/>
                  <a:pt x="74" y="79"/>
                </a:cubicBezTo>
                <a:cubicBezTo>
                  <a:pt x="45" y="79"/>
                  <a:pt x="45" y="79"/>
                  <a:pt x="45" y="79"/>
                </a:cubicBezTo>
                <a:cubicBezTo>
                  <a:pt x="45" y="66"/>
                  <a:pt x="45" y="66"/>
                  <a:pt x="45" y="66"/>
                </a:cubicBezTo>
                <a:cubicBezTo>
                  <a:pt x="74" y="66"/>
                  <a:pt x="74" y="66"/>
                  <a:pt x="74" y="66"/>
                </a:cubicBezTo>
                <a:cubicBezTo>
                  <a:pt x="74" y="36"/>
                  <a:pt x="74" y="36"/>
                  <a:pt x="74" y="36"/>
                </a:cubicBezTo>
                <a:cubicBezTo>
                  <a:pt x="87" y="36"/>
                  <a:pt x="87" y="36"/>
                  <a:pt x="87" y="36"/>
                </a:cubicBezTo>
                <a:cubicBezTo>
                  <a:pt x="87" y="66"/>
                  <a:pt x="87" y="66"/>
                  <a:pt x="87" y="66"/>
                </a:cubicBezTo>
                <a:cubicBezTo>
                  <a:pt x="117" y="66"/>
                  <a:pt x="117" y="66"/>
                  <a:pt x="117" y="66"/>
                </a:cubicBezTo>
                <a:cubicBezTo>
                  <a:pt x="117" y="79"/>
                  <a:pt x="117" y="79"/>
                  <a:pt x="117" y="79"/>
                </a:cubicBezTo>
                <a:cubicBezTo>
                  <a:pt x="87" y="79"/>
                  <a:pt x="87" y="79"/>
                  <a:pt x="87" y="79"/>
                </a:cubicBezTo>
                <a:lnTo>
                  <a:pt x="87" y="109"/>
                </a:lnTo>
                <a:close/>
                <a:moveTo>
                  <a:pt x="124" y="129"/>
                </a:moveTo>
                <a:cubicBezTo>
                  <a:pt x="111" y="139"/>
                  <a:pt x="96" y="143"/>
                  <a:pt x="81" y="143"/>
                </a:cubicBezTo>
                <a:cubicBezTo>
                  <a:pt x="59" y="143"/>
                  <a:pt x="38" y="134"/>
                  <a:pt x="24" y="115"/>
                </a:cubicBezTo>
                <a:cubicBezTo>
                  <a:pt x="0" y="84"/>
                  <a:pt x="6" y="38"/>
                  <a:pt x="37" y="14"/>
                </a:cubicBezTo>
                <a:cubicBezTo>
                  <a:pt x="50" y="4"/>
                  <a:pt x="66" y="0"/>
                  <a:pt x="81" y="0"/>
                </a:cubicBezTo>
                <a:cubicBezTo>
                  <a:pt x="102" y="0"/>
                  <a:pt x="124" y="9"/>
                  <a:pt x="138" y="28"/>
                </a:cubicBezTo>
                <a:cubicBezTo>
                  <a:pt x="162" y="60"/>
                  <a:pt x="156" y="105"/>
                  <a:pt x="124" y="129"/>
                </a:cubicBezTo>
                <a:close/>
                <a:moveTo>
                  <a:pt x="130" y="34"/>
                </a:moveTo>
                <a:cubicBezTo>
                  <a:pt x="119" y="18"/>
                  <a:pt x="100" y="9"/>
                  <a:pt x="81" y="9"/>
                </a:cubicBezTo>
                <a:cubicBezTo>
                  <a:pt x="67" y="9"/>
                  <a:pt x="54" y="14"/>
                  <a:pt x="43" y="22"/>
                </a:cubicBezTo>
                <a:cubicBezTo>
                  <a:pt x="16" y="43"/>
                  <a:pt x="10" y="82"/>
                  <a:pt x="31" y="109"/>
                </a:cubicBezTo>
                <a:cubicBezTo>
                  <a:pt x="43" y="125"/>
                  <a:pt x="61" y="134"/>
                  <a:pt x="81" y="134"/>
                </a:cubicBezTo>
                <a:cubicBezTo>
                  <a:pt x="95" y="134"/>
                  <a:pt x="108" y="130"/>
                  <a:pt x="119" y="121"/>
                </a:cubicBezTo>
                <a:cubicBezTo>
                  <a:pt x="146" y="100"/>
                  <a:pt x="151" y="61"/>
                  <a:pt x="130" y="34"/>
                </a:cubicBezTo>
                <a:close/>
              </a:path>
            </a:pathLst>
          </a:custGeom>
          <a:solidFill>
            <a:srgbClr val="00B050"/>
          </a:solidFill>
          <a:ln>
            <a:noFill/>
          </a:ln>
          <a:extLst/>
        </p:spPr>
        <p:txBody>
          <a:bodyPr vert="horz" wrap="square" lIns="91440" tIns="45720" rIns="91440" bIns="45720" numCol="1" anchor="t" anchorCtr="0" compatLnSpc="1">
            <a:prstTxWarp prst="textNoShape">
              <a:avLst/>
            </a:prstTxWarp>
          </a:bodyPr>
          <a:lstStyle/>
          <a:p>
            <a:endParaRPr lang="en-US" dirty="0">
              <a:solidFill>
                <a:schemeClr val="bg1"/>
              </a:solidFill>
            </a:endParaRPr>
          </a:p>
        </p:txBody>
      </p:sp>
      <p:sp>
        <p:nvSpPr>
          <p:cNvPr id="33" name="Freeform 7">
            <a:extLst>
              <a:ext uri="{FF2B5EF4-FFF2-40B4-BE49-F238E27FC236}">
                <a16:creationId xmlns:a16="http://schemas.microsoft.com/office/drawing/2014/main" id="{12896A62-5D88-4DEC-A0E9-476B149F9C64}"/>
              </a:ext>
            </a:extLst>
          </p:cNvPr>
          <p:cNvSpPr>
            <a:spLocks noEditPoints="1"/>
          </p:cNvSpPr>
          <p:nvPr/>
        </p:nvSpPr>
        <p:spPr bwMode="black">
          <a:xfrm>
            <a:off x="5692205" y="4210988"/>
            <a:ext cx="282924" cy="262760"/>
          </a:xfrm>
          <a:custGeom>
            <a:avLst/>
            <a:gdLst>
              <a:gd name="T0" fmla="*/ 87 w 162"/>
              <a:gd name="T1" fmla="*/ 109 h 143"/>
              <a:gd name="T2" fmla="*/ 74 w 162"/>
              <a:gd name="T3" fmla="*/ 109 h 143"/>
              <a:gd name="T4" fmla="*/ 74 w 162"/>
              <a:gd name="T5" fmla="*/ 79 h 143"/>
              <a:gd name="T6" fmla="*/ 45 w 162"/>
              <a:gd name="T7" fmla="*/ 79 h 143"/>
              <a:gd name="T8" fmla="*/ 45 w 162"/>
              <a:gd name="T9" fmla="*/ 66 h 143"/>
              <a:gd name="T10" fmla="*/ 74 w 162"/>
              <a:gd name="T11" fmla="*/ 66 h 143"/>
              <a:gd name="T12" fmla="*/ 74 w 162"/>
              <a:gd name="T13" fmla="*/ 36 h 143"/>
              <a:gd name="T14" fmla="*/ 87 w 162"/>
              <a:gd name="T15" fmla="*/ 36 h 143"/>
              <a:gd name="T16" fmla="*/ 87 w 162"/>
              <a:gd name="T17" fmla="*/ 66 h 143"/>
              <a:gd name="T18" fmla="*/ 117 w 162"/>
              <a:gd name="T19" fmla="*/ 66 h 143"/>
              <a:gd name="T20" fmla="*/ 117 w 162"/>
              <a:gd name="T21" fmla="*/ 79 h 143"/>
              <a:gd name="T22" fmla="*/ 87 w 162"/>
              <a:gd name="T23" fmla="*/ 79 h 143"/>
              <a:gd name="T24" fmla="*/ 87 w 162"/>
              <a:gd name="T25" fmla="*/ 109 h 143"/>
              <a:gd name="T26" fmla="*/ 124 w 162"/>
              <a:gd name="T27" fmla="*/ 129 h 143"/>
              <a:gd name="T28" fmla="*/ 81 w 162"/>
              <a:gd name="T29" fmla="*/ 143 h 143"/>
              <a:gd name="T30" fmla="*/ 24 w 162"/>
              <a:gd name="T31" fmla="*/ 115 h 143"/>
              <a:gd name="T32" fmla="*/ 37 w 162"/>
              <a:gd name="T33" fmla="*/ 14 h 143"/>
              <a:gd name="T34" fmla="*/ 81 w 162"/>
              <a:gd name="T35" fmla="*/ 0 h 143"/>
              <a:gd name="T36" fmla="*/ 138 w 162"/>
              <a:gd name="T37" fmla="*/ 28 h 143"/>
              <a:gd name="T38" fmla="*/ 124 w 162"/>
              <a:gd name="T39" fmla="*/ 129 h 143"/>
              <a:gd name="T40" fmla="*/ 130 w 162"/>
              <a:gd name="T41" fmla="*/ 34 h 143"/>
              <a:gd name="T42" fmla="*/ 81 w 162"/>
              <a:gd name="T43" fmla="*/ 9 h 143"/>
              <a:gd name="T44" fmla="*/ 43 w 162"/>
              <a:gd name="T45" fmla="*/ 22 h 143"/>
              <a:gd name="T46" fmla="*/ 31 w 162"/>
              <a:gd name="T47" fmla="*/ 109 h 143"/>
              <a:gd name="T48" fmla="*/ 81 w 162"/>
              <a:gd name="T49" fmla="*/ 134 h 143"/>
              <a:gd name="T50" fmla="*/ 119 w 162"/>
              <a:gd name="T51" fmla="*/ 121 h 143"/>
              <a:gd name="T52" fmla="*/ 130 w 162"/>
              <a:gd name="T53" fmla="*/ 3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2" h="143">
                <a:moveTo>
                  <a:pt x="87" y="109"/>
                </a:moveTo>
                <a:cubicBezTo>
                  <a:pt x="74" y="109"/>
                  <a:pt x="74" y="109"/>
                  <a:pt x="74" y="109"/>
                </a:cubicBezTo>
                <a:cubicBezTo>
                  <a:pt x="74" y="79"/>
                  <a:pt x="74" y="79"/>
                  <a:pt x="74" y="79"/>
                </a:cubicBezTo>
                <a:cubicBezTo>
                  <a:pt x="45" y="79"/>
                  <a:pt x="45" y="79"/>
                  <a:pt x="45" y="79"/>
                </a:cubicBezTo>
                <a:cubicBezTo>
                  <a:pt x="45" y="66"/>
                  <a:pt x="45" y="66"/>
                  <a:pt x="45" y="66"/>
                </a:cubicBezTo>
                <a:cubicBezTo>
                  <a:pt x="74" y="66"/>
                  <a:pt x="74" y="66"/>
                  <a:pt x="74" y="66"/>
                </a:cubicBezTo>
                <a:cubicBezTo>
                  <a:pt x="74" y="36"/>
                  <a:pt x="74" y="36"/>
                  <a:pt x="74" y="36"/>
                </a:cubicBezTo>
                <a:cubicBezTo>
                  <a:pt x="87" y="36"/>
                  <a:pt x="87" y="36"/>
                  <a:pt x="87" y="36"/>
                </a:cubicBezTo>
                <a:cubicBezTo>
                  <a:pt x="87" y="66"/>
                  <a:pt x="87" y="66"/>
                  <a:pt x="87" y="66"/>
                </a:cubicBezTo>
                <a:cubicBezTo>
                  <a:pt x="117" y="66"/>
                  <a:pt x="117" y="66"/>
                  <a:pt x="117" y="66"/>
                </a:cubicBezTo>
                <a:cubicBezTo>
                  <a:pt x="117" y="79"/>
                  <a:pt x="117" y="79"/>
                  <a:pt x="117" y="79"/>
                </a:cubicBezTo>
                <a:cubicBezTo>
                  <a:pt x="87" y="79"/>
                  <a:pt x="87" y="79"/>
                  <a:pt x="87" y="79"/>
                </a:cubicBezTo>
                <a:lnTo>
                  <a:pt x="87" y="109"/>
                </a:lnTo>
                <a:close/>
                <a:moveTo>
                  <a:pt x="124" y="129"/>
                </a:moveTo>
                <a:cubicBezTo>
                  <a:pt x="111" y="139"/>
                  <a:pt x="96" y="143"/>
                  <a:pt x="81" y="143"/>
                </a:cubicBezTo>
                <a:cubicBezTo>
                  <a:pt x="59" y="143"/>
                  <a:pt x="38" y="134"/>
                  <a:pt x="24" y="115"/>
                </a:cubicBezTo>
                <a:cubicBezTo>
                  <a:pt x="0" y="84"/>
                  <a:pt x="6" y="38"/>
                  <a:pt x="37" y="14"/>
                </a:cubicBezTo>
                <a:cubicBezTo>
                  <a:pt x="50" y="4"/>
                  <a:pt x="66" y="0"/>
                  <a:pt x="81" y="0"/>
                </a:cubicBezTo>
                <a:cubicBezTo>
                  <a:pt x="102" y="0"/>
                  <a:pt x="124" y="9"/>
                  <a:pt x="138" y="28"/>
                </a:cubicBezTo>
                <a:cubicBezTo>
                  <a:pt x="162" y="60"/>
                  <a:pt x="156" y="105"/>
                  <a:pt x="124" y="129"/>
                </a:cubicBezTo>
                <a:close/>
                <a:moveTo>
                  <a:pt x="130" y="34"/>
                </a:moveTo>
                <a:cubicBezTo>
                  <a:pt x="119" y="18"/>
                  <a:pt x="100" y="9"/>
                  <a:pt x="81" y="9"/>
                </a:cubicBezTo>
                <a:cubicBezTo>
                  <a:pt x="67" y="9"/>
                  <a:pt x="54" y="14"/>
                  <a:pt x="43" y="22"/>
                </a:cubicBezTo>
                <a:cubicBezTo>
                  <a:pt x="16" y="43"/>
                  <a:pt x="10" y="82"/>
                  <a:pt x="31" y="109"/>
                </a:cubicBezTo>
                <a:cubicBezTo>
                  <a:pt x="43" y="125"/>
                  <a:pt x="61" y="134"/>
                  <a:pt x="81" y="134"/>
                </a:cubicBezTo>
                <a:cubicBezTo>
                  <a:pt x="95" y="134"/>
                  <a:pt x="108" y="130"/>
                  <a:pt x="119" y="121"/>
                </a:cubicBezTo>
                <a:cubicBezTo>
                  <a:pt x="146" y="100"/>
                  <a:pt x="151" y="61"/>
                  <a:pt x="130" y="34"/>
                </a:cubicBezTo>
                <a:close/>
              </a:path>
            </a:pathLst>
          </a:custGeom>
          <a:solidFill>
            <a:srgbClr val="00B050"/>
          </a:solidFill>
          <a:ln>
            <a:noFill/>
          </a:ln>
          <a:extLst/>
        </p:spPr>
        <p:txBody>
          <a:bodyPr vert="horz" wrap="square" lIns="91440" tIns="45720" rIns="91440" bIns="45720" numCol="1" anchor="t" anchorCtr="0" compatLnSpc="1">
            <a:prstTxWarp prst="textNoShape">
              <a:avLst/>
            </a:prstTxWarp>
          </a:bodyPr>
          <a:lstStyle/>
          <a:p>
            <a:endParaRPr lang="en-US" dirty="0">
              <a:solidFill>
                <a:schemeClr val="bg1"/>
              </a:solidFill>
            </a:endParaRPr>
          </a:p>
        </p:txBody>
      </p:sp>
      <p:sp>
        <p:nvSpPr>
          <p:cNvPr id="38" name="Freeform 7">
            <a:extLst>
              <a:ext uri="{FF2B5EF4-FFF2-40B4-BE49-F238E27FC236}">
                <a16:creationId xmlns:a16="http://schemas.microsoft.com/office/drawing/2014/main" id="{5CE87BF5-82BD-4D9B-ACE5-D2E215EB1168}"/>
              </a:ext>
            </a:extLst>
          </p:cNvPr>
          <p:cNvSpPr>
            <a:spLocks noEditPoints="1"/>
          </p:cNvSpPr>
          <p:nvPr/>
        </p:nvSpPr>
        <p:spPr bwMode="black">
          <a:xfrm>
            <a:off x="8114842" y="4206761"/>
            <a:ext cx="282924" cy="262760"/>
          </a:xfrm>
          <a:custGeom>
            <a:avLst/>
            <a:gdLst>
              <a:gd name="T0" fmla="*/ 87 w 162"/>
              <a:gd name="T1" fmla="*/ 109 h 143"/>
              <a:gd name="T2" fmla="*/ 74 w 162"/>
              <a:gd name="T3" fmla="*/ 109 h 143"/>
              <a:gd name="T4" fmla="*/ 74 w 162"/>
              <a:gd name="T5" fmla="*/ 79 h 143"/>
              <a:gd name="T6" fmla="*/ 45 w 162"/>
              <a:gd name="T7" fmla="*/ 79 h 143"/>
              <a:gd name="T8" fmla="*/ 45 w 162"/>
              <a:gd name="T9" fmla="*/ 66 h 143"/>
              <a:gd name="T10" fmla="*/ 74 w 162"/>
              <a:gd name="T11" fmla="*/ 66 h 143"/>
              <a:gd name="T12" fmla="*/ 74 w 162"/>
              <a:gd name="T13" fmla="*/ 36 h 143"/>
              <a:gd name="T14" fmla="*/ 87 w 162"/>
              <a:gd name="T15" fmla="*/ 36 h 143"/>
              <a:gd name="T16" fmla="*/ 87 w 162"/>
              <a:gd name="T17" fmla="*/ 66 h 143"/>
              <a:gd name="T18" fmla="*/ 117 w 162"/>
              <a:gd name="T19" fmla="*/ 66 h 143"/>
              <a:gd name="T20" fmla="*/ 117 w 162"/>
              <a:gd name="T21" fmla="*/ 79 h 143"/>
              <a:gd name="T22" fmla="*/ 87 w 162"/>
              <a:gd name="T23" fmla="*/ 79 h 143"/>
              <a:gd name="T24" fmla="*/ 87 w 162"/>
              <a:gd name="T25" fmla="*/ 109 h 143"/>
              <a:gd name="T26" fmla="*/ 124 w 162"/>
              <a:gd name="T27" fmla="*/ 129 h 143"/>
              <a:gd name="T28" fmla="*/ 81 w 162"/>
              <a:gd name="T29" fmla="*/ 143 h 143"/>
              <a:gd name="T30" fmla="*/ 24 w 162"/>
              <a:gd name="T31" fmla="*/ 115 h 143"/>
              <a:gd name="T32" fmla="*/ 37 w 162"/>
              <a:gd name="T33" fmla="*/ 14 h 143"/>
              <a:gd name="T34" fmla="*/ 81 w 162"/>
              <a:gd name="T35" fmla="*/ 0 h 143"/>
              <a:gd name="T36" fmla="*/ 138 w 162"/>
              <a:gd name="T37" fmla="*/ 28 h 143"/>
              <a:gd name="T38" fmla="*/ 124 w 162"/>
              <a:gd name="T39" fmla="*/ 129 h 143"/>
              <a:gd name="T40" fmla="*/ 130 w 162"/>
              <a:gd name="T41" fmla="*/ 34 h 143"/>
              <a:gd name="T42" fmla="*/ 81 w 162"/>
              <a:gd name="T43" fmla="*/ 9 h 143"/>
              <a:gd name="T44" fmla="*/ 43 w 162"/>
              <a:gd name="T45" fmla="*/ 22 h 143"/>
              <a:gd name="T46" fmla="*/ 31 w 162"/>
              <a:gd name="T47" fmla="*/ 109 h 143"/>
              <a:gd name="T48" fmla="*/ 81 w 162"/>
              <a:gd name="T49" fmla="*/ 134 h 143"/>
              <a:gd name="T50" fmla="*/ 119 w 162"/>
              <a:gd name="T51" fmla="*/ 121 h 143"/>
              <a:gd name="T52" fmla="*/ 130 w 162"/>
              <a:gd name="T53" fmla="*/ 3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2" h="143">
                <a:moveTo>
                  <a:pt x="87" y="109"/>
                </a:moveTo>
                <a:cubicBezTo>
                  <a:pt x="74" y="109"/>
                  <a:pt x="74" y="109"/>
                  <a:pt x="74" y="109"/>
                </a:cubicBezTo>
                <a:cubicBezTo>
                  <a:pt x="74" y="79"/>
                  <a:pt x="74" y="79"/>
                  <a:pt x="74" y="79"/>
                </a:cubicBezTo>
                <a:cubicBezTo>
                  <a:pt x="45" y="79"/>
                  <a:pt x="45" y="79"/>
                  <a:pt x="45" y="79"/>
                </a:cubicBezTo>
                <a:cubicBezTo>
                  <a:pt x="45" y="66"/>
                  <a:pt x="45" y="66"/>
                  <a:pt x="45" y="66"/>
                </a:cubicBezTo>
                <a:cubicBezTo>
                  <a:pt x="74" y="66"/>
                  <a:pt x="74" y="66"/>
                  <a:pt x="74" y="66"/>
                </a:cubicBezTo>
                <a:cubicBezTo>
                  <a:pt x="74" y="36"/>
                  <a:pt x="74" y="36"/>
                  <a:pt x="74" y="36"/>
                </a:cubicBezTo>
                <a:cubicBezTo>
                  <a:pt x="87" y="36"/>
                  <a:pt x="87" y="36"/>
                  <a:pt x="87" y="36"/>
                </a:cubicBezTo>
                <a:cubicBezTo>
                  <a:pt x="87" y="66"/>
                  <a:pt x="87" y="66"/>
                  <a:pt x="87" y="66"/>
                </a:cubicBezTo>
                <a:cubicBezTo>
                  <a:pt x="117" y="66"/>
                  <a:pt x="117" y="66"/>
                  <a:pt x="117" y="66"/>
                </a:cubicBezTo>
                <a:cubicBezTo>
                  <a:pt x="117" y="79"/>
                  <a:pt x="117" y="79"/>
                  <a:pt x="117" y="79"/>
                </a:cubicBezTo>
                <a:cubicBezTo>
                  <a:pt x="87" y="79"/>
                  <a:pt x="87" y="79"/>
                  <a:pt x="87" y="79"/>
                </a:cubicBezTo>
                <a:lnTo>
                  <a:pt x="87" y="109"/>
                </a:lnTo>
                <a:close/>
                <a:moveTo>
                  <a:pt x="124" y="129"/>
                </a:moveTo>
                <a:cubicBezTo>
                  <a:pt x="111" y="139"/>
                  <a:pt x="96" y="143"/>
                  <a:pt x="81" y="143"/>
                </a:cubicBezTo>
                <a:cubicBezTo>
                  <a:pt x="59" y="143"/>
                  <a:pt x="38" y="134"/>
                  <a:pt x="24" y="115"/>
                </a:cubicBezTo>
                <a:cubicBezTo>
                  <a:pt x="0" y="84"/>
                  <a:pt x="6" y="38"/>
                  <a:pt x="37" y="14"/>
                </a:cubicBezTo>
                <a:cubicBezTo>
                  <a:pt x="50" y="4"/>
                  <a:pt x="66" y="0"/>
                  <a:pt x="81" y="0"/>
                </a:cubicBezTo>
                <a:cubicBezTo>
                  <a:pt x="102" y="0"/>
                  <a:pt x="124" y="9"/>
                  <a:pt x="138" y="28"/>
                </a:cubicBezTo>
                <a:cubicBezTo>
                  <a:pt x="162" y="60"/>
                  <a:pt x="156" y="105"/>
                  <a:pt x="124" y="129"/>
                </a:cubicBezTo>
                <a:close/>
                <a:moveTo>
                  <a:pt x="130" y="34"/>
                </a:moveTo>
                <a:cubicBezTo>
                  <a:pt x="119" y="18"/>
                  <a:pt x="100" y="9"/>
                  <a:pt x="81" y="9"/>
                </a:cubicBezTo>
                <a:cubicBezTo>
                  <a:pt x="67" y="9"/>
                  <a:pt x="54" y="14"/>
                  <a:pt x="43" y="22"/>
                </a:cubicBezTo>
                <a:cubicBezTo>
                  <a:pt x="16" y="43"/>
                  <a:pt x="10" y="82"/>
                  <a:pt x="31" y="109"/>
                </a:cubicBezTo>
                <a:cubicBezTo>
                  <a:pt x="43" y="125"/>
                  <a:pt x="61" y="134"/>
                  <a:pt x="81" y="134"/>
                </a:cubicBezTo>
                <a:cubicBezTo>
                  <a:pt x="95" y="134"/>
                  <a:pt x="108" y="130"/>
                  <a:pt x="119" y="121"/>
                </a:cubicBezTo>
                <a:cubicBezTo>
                  <a:pt x="146" y="100"/>
                  <a:pt x="151" y="61"/>
                  <a:pt x="130" y="34"/>
                </a:cubicBezTo>
                <a:close/>
              </a:path>
            </a:pathLst>
          </a:custGeom>
          <a:solidFill>
            <a:srgbClr val="00B050"/>
          </a:solidFill>
          <a:ln>
            <a:noFill/>
          </a:ln>
          <a:extLst/>
        </p:spPr>
        <p:txBody>
          <a:bodyPr vert="horz" wrap="square" lIns="91440" tIns="45720" rIns="91440" bIns="45720" numCol="1" anchor="t" anchorCtr="0" compatLnSpc="1">
            <a:prstTxWarp prst="textNoShape">
              <a:avLst/>
            </a:prstTxWarp>
          </a:bodyPr>
          <a:lstStyle/>
          <a:p>
            <a:endParaRPr lang="en-US" dirty="0">
              <a:solidFill>
                <a:schemeClr val="bg1"/>
              </a:solidFill>
            </a:endParaRPr>
          </a:p>
        </p:txBody>
      </p:sp>
      <p:sp>
        <p:nvSpPr>
          <p:cNvPr id="39" name="Freeform 7">
            <a:extLst>
              <a:ext uri="{FF2B5EF4-FFF2-40B4-BE49-F238E27FC236}">
                <a16:creationId xmlns:a16="http://schemas.microsoft.com/office/drawing/2014/main" id="{000E63DB-E028-44C3-92A3-9FC78EBAAD1A}"/>
              </a:ext>
            </a:extLst>
          </p:cNvPr>
          <p:cNvSpPr>
            <a:spLocks noEditPoints="1"/>
          </p:cNvSpPr>
          <p:nvPr/>
        </p:nvSpPr>
        <p:spPr bwMode="black">
          <a:xfrm>
            <a:off x="8540510" y="4206761"/>
            <a:ext cx="282924" cy="262760"/>
          </a:xfrm>
          <a:custGeom>
            <a:avLst/>
            <a:gdLst>
              <a:gd name="T0" fmla="*/ 87 w 162"/>
              <a:gd name="T1" fmla="*/ 109 h 143"/>
              <a:gd name="T2" fmla="*/ 74 w 162"/>
              <a:gd name="T3" fmla="*/ 109 h 143"/>
              <a:gd name="T4" fmla="*/ 74 w 162"/>
              <a:gd name="T5" fmla="*/ 79 h 143"/>
              <a:gd name="T6" fmla="*/ 45 w 162"/>
              <a:gd name="T7" fmla="*/ 79 h 143"/>
              <a:gd name="T8" fmla="*/ 45 w 162"/>
              <a:gd name="T9" fmla="*/ 66 h 143"/>
              <a:gd name="T10" fmla="*/ 74 w 162"/>
              <a:gd name="T11" fmla="*/ 66 h 143"/>
              <a:gd name="T12" fmla="*/ 74 w 162"/>
              <a:gd name="T13" fmla="*/ 36 h 143"/>
              <a:gd name="T14" fmla="*/ 87 w 162"/>
              <a:gd name="T15" fmla="*/ 36 h 143"/>
              <a:gd name="T16" fmla="*/ 87 w 162"/>
              <a:gd name="T17" fmla="*/ 66 h 143"/>
              <a:gd name="T18" fmla="*/ 117 w 162"/>
              <a:gd name="T19" fmla="*/ 66 h 143"/>
              <a:gd name="T20" fmla="*/ 117 w 162"/>
              <a:gd name="T21" fmla="*/ 79 h 143"/>
              <a:gd name="T22" fmla="*/ 87 w 162"/>
              <a:gd name="T23" fmla="*/ 79 h 143"/>
              <a:gd name="T24" fmla="*/ 87 w 162"/>
              <a:gd name="T25" fmla="*/ 109 h 143"/>
              <a:gd name="T26" fmla="*/ 124 w 162"/>
              <a:gd name="T27" fmla="*/ 129 h 143"/>
              <a:gd name="T28" fmla="*/ 81 w 162"/>
              <a:gd name="T29" fmla="*/ 143 h 143"/>
              <a:gd name="T30" fmla="*/ 24 w 162"/>
              <a:gd name="T31" fmla="*/ 115 h 143"/>
              <a:gd name="T32" fmla="*/ 37 w 162"/>
              <a:gd name="T33" fmla="*/ 14 h 143"/>
              <a:gd name="T34" fmla="*/ 81 w 162"/>
              <a:gd name="T35" fmla="*/ 0 h 143"/>
              <a:gd name="T36" fmla="*/ 138 w 162"/>
              <a:gd name="T37" fmla="*/ 28 h 143"/>
              <a:gd name="T38" fmla="*/ 124 w 162"/>
              <a:gd name="T39" fmla="*/ 129 h 143"/>
              <a:gd name="T40" fmla="*/ 130 w 162"/>
              <a:gd name="T41" fmla="*/ 34 h 143"/>
              <a:gd name="T42" fmla="*/ 81 w 162"/>
              <a:gd name="T43" fmla="*/ 9 h 143"/>
              <a:gd name="T44" fmla="*/ 43 w 162"/>
              <a:gd name="T45" fmla="*/ 22 h 143"/>
              <a:gd name="T46" fmla="*/ 31 w 162"/>
              <a:gd name="T47" fmla="*/ 109 h 143"/>
              <a:gd name="T48" fmla="*/ 81 w 162"/>
              <a:gd name="T49" fmla="*/ 134 h 143"/>
              <a:gd name="T50" fmla="*/ 119 w 162"/>
              <a:gd name="T51" fmla="*/ 121 h 143"/>
              <a:gd name="T52" fmla="*/ 130 w 162"/>
              <a:gd name="T53" fmla="*/ 3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2" h="143">
                <a:moveTo>
                  <a:pt x="87" y="109"/>
                </a:moveTo>
                <a:cubicBezTo>
                  <a:pt x="74" y="109"/>
                  <a:pt x="74" y="109"/>
                  <a:pt x="74" y="109"/>
                </a:cubicBezTo>
                <a:cubicBezTo>
                  <a:pt x="74" y="79"/>
                  <a:pt x="74" y="79"/>
                  <a:pt x="74" y="79"/>
                </a:cubicBezTo>
                <a:cubicBezTo>
                  <a:pt x="45" y="79"/>
                  <a:pt x="45" y="79"/>
                  <a:pt x="45" y="79"/>
                </a:cubicBezTo>
                <a:cubicBezTo>
                  <a:pt x="45" y="66"/>
                  <a:pt x="45" y="66"/>
                  <a:pt x="45" y="66"/>
                </a:cubicBezTo>
                <a:cubicBezTo>
                  <a:pt x="74" y="66"/>
                  <a:pt x="74" y="66"/>
                  <a:pt x="74" y="66"/>
                </a:cubicBezTo>
                <a:cubicBezTo>
                  <a:pt x="74" y="36"/>
                  <a:pt x="74" y="36"/>
                  <a:pt x="74" y="36"/>
                </a:cubicBezTo>
                <a:cubicBezTo>
                  <a:pt x="87" y="36"/>
                  <a:pt x="87" y="36"/>
                  <a:pt x="87" y="36"/>
                </a:cubicBezTo>
                <a:cubicBezTo>
                  <a:pt x="87" y="66"/>
                  <a:pt x="87" y="66"/>
                  <a:pt x="87" y="66"/>
                </a:cubicBezTo>
                <a:cubicBezTo>
                  <a:pt x="117" y="66"/>
                  <a:pt x="117" y="66"/>
                  <a:pt x="117" y="66"/>
                </a:cubicBezTo>
                <a:cubicBezTo>
                  <a:pt x="117" y="79"/>
                  <a:pt x="117" y="79"/>
                  <a:pt x="117" y="79"/>
                </a:cubicBezTo>
                <a:cubicBezTo>
                  <a:pt x="87" y="79"/>
                  <a:pt x="87" y="79"/>
                  <a:pt x="87" y="79"/>
                </a:cubicBezTo>
                <a:lnTo>
                  <a:pt x="87" y="109"/>
                </a:lnTo>
                <a:close/>
                <a:moveTo>
                  <a:pt x="124" y="129"/>
                </a:moveTo>
                <a:cubicBezTo>
                  <a:pt x="111" y="139"/>
                  <a:pt x="96" y="143"/>
                  <a:pt x="81" y="143"/>
                </a:cubicBezTo>
                <a:cubicBezTo>
                  <a:pt x="59" y="143"/>
                  <a:pt x="38" y="134"/>
                  <a:pt x="24" y="115"/>
                </a:cubicBezTo>
                <a:cubicBezTo>
                  <a:pt x="0" y="84"/>
                  <a:pt x="6" y="38"/>
                  <a:pt x="37" y="14"/>
                </a:cubicBezTo>
                <a:cubicBezTo>
                  <a:pt x="50" y="4"/>
                  <a:pt x="66" y="0"/>
                  <a:pt x="81" y="0"/>
                </a:cubicBezTo>
                <a:cubicBezTo>
                  <a:pt x="102" y="0"/>
                  <a:pt x="124" y="9"/>
                  <a:pt x="138" y="28"/>
                </a:cubicBezTo>
                <a:cubicBezTo>
                  <a:pt x="162" y="60"/>
                  <a:pt x="156" y="105"/>
                  <a:pt x="124" y="129"/>
                </a:cubicBezTo>
                <a:close/>
                <a:moveTo>
                  <a:pt x="130" y="34"/>
                </a:moveTo>
                <a:cubicBezTo>
                  <a:pt x="119" y="18"/>
                  <a:pt x="100" y="9"/>
                  <a:pt x="81" y="9"/>
                </a:cubicBezTo>
                <a:cubicBezTo>
                  <a:pt x="67" y="9"/>
                  <a:pt x="54" y="14"/>
                  <a:pt x="43" y="22"/>
                </a:cubicBezTo>
                <a:cubicBezTo>
                  <a:pt x="16" y="43"/>
                  <a:pt x="10" y="82"/>
                  <a:pt x="31" y="109"/>
                </a:cubicBezTo>
                <a:cubicBezTo>
                  <a:pt x="43" y="125"/>
                  <a:pt x="61" y="134"/>
                  <a:pt x="81" y="134"/>
                </a:cubicBezTo>
                <a:cubicBezTo>
                  <a:pt x="95" y="134"/>
                  <a:pt x="108" y="130"/>
                  <a:pt x="119" y="121"/>
                </a:cubicBezTo>
                <a:cubicBezTo>
                  <a:pt x="146" y="100"/>
                  <a:pt x="151" y="61"/>
                  <a:pt x="130" y="34"/>
                </a:cubicBezTo>
                <a:close/>
              </a:path>
            </a:pathLst>
          </a:custGeom>
          <a:solidFill>
            <a:srgbClr val="00B050"/>
          </a:solidFill>
          <a:ln>
            <a:noFill/>
          </a:ln>
          <a:extLst/>
        </p:spPr>
        <p:txBody>
          <a:bodyPr vert="horz" wrap="square" lIns="91440" tIns="45720" rIns="91440" bIns="45720" numCol="1" anchor="t" anchorCtr="0" compatLnSpc="1">
            <a:prstTxWarp prst="textNoShape">
              <a:avLst/>
            </a:prstTxWarp>
          </a:bodyPr>
          <a:lstStyle/>
          <a:p>
            <a:endParaRPr lang="en-US" dirty="0">
              <a:solidFill>
                <a:schemeClr val="bg1"/>
              </a:solidFill>
            </a:endParaRPr>
          </a:p>
        </p:txBody>
      </p:sp>
      <p:sp>
        <p:nvSpPr>
          <p:cNvPr id="40" name="Freeform 7">
            <a:extLst>
              <a:ext uri="{FF2B5EF4-FFF2-40B4-BE49-F238E27FC236}">
                <a16:creationId xmlns:a16="http://schemas.microsoft.com/office/drawing/2014/main" id="{4FADCE1C-3096-4C1A-81E1-658095571293}"/>
              </a:ext>
            </a:extLst>
          </p:cNvPr>
          <p:cNvSpPr>
            <a:spLocks noEditPoints="1"/>
          </p:cNvSpPr>
          <p:nvPr/>
        </p:nvSpPr>
        <p:spPr bwMode="black">
          <a:xfrm>
            <a:off x="10611048" y="4206761"/>
            <a:ext cx="282924" cy="262760"/>
          </a:xfrm>
          <a:custGeom>
            <a:avLst/>
            <a:gdLst>
              <a:gd name="T0" fmla="*/ 87 w 162"/>
              <a:gd name="T1" fmla="*/ 109 h 143"/>
              <a:gd name="T2" fmla="*/ 74 w 162"/>
              <a:gd name="T3" fmla="*/ 109 h 143"/>
              <a:gd name="T4" fmla="*/ 74 w 162"/>
              <a:gd name="T5" fmla="*/ 79 h 143"/>
              <a:gd name="T6" fmla="*/ 45 w 162"/>
              <a:gd name="T7" fmla="*/ 79 h 143"/>
              <a:gd name="T8" fmla="*/ 45 w 162"/>
              <a:gd name="T9" fmla="*/ 66 h 143"/>
              <a:gd name="T10" fmla="*/ 74 w 162"/>
              <a:gd name="T11" fmla="*/ 66 h 143"/>
              <a:gd name="T12" fmla="*/ 74 w 162"/>
              <a:gd name="T13" fmla="*/ 36 h 143"/>
              <a:gd name="T14" fmla="*/ 87 w 162"/>
              <a:gd name="T15" fmla="*/ 36 h 143"/>
              <a:gd name="T16" fmla="*/ 87 w 162"/>
              <a:gd name="T17" fmla="*/ 66 h 143"/>
              <a:gd name="T18" fmla="*/ 117 w 162"/>
              <a:gd name="T19" fmla="*/ 66 h 143"/>
              <a:gd name="T20" fmla="*/ 117 w 162"/>
              <a:gd name="T21" fmla="*/ 79 h 143"/>
              <a:gd name="T22" fmla="*/ 87 w 162"/>
              <a:gd name="T23" fmla="*/ 79 h 143"/>
              <a:gd name="T24" fmla="*/ 87 w 162"/>
              <a:gd name="T25" fmla="*/ 109 h 143"/>
              <a:gd name="T26" fmla="*/ 124 w 162"/>
              <a:gd name="T27" fmla="*/ 129 h 143"/>
              <a:gd name="T28" fmla="*/ 81 w 162"/>
              <a:gd name="T29" fmla="*/ 143 h 143"/>
              <a:gd name="T30" fmla="*/ 24 w 162"/>
              <a:gd name="T31" fmla="*/ 115 h 143"/>
              <a:gd name="T32" fmla="*/ 37 w 162"/>
              <a:gd name="T33" fmla="*/ 14 h 143"/>
              <a:gd name="T34" fmla="*/ 81 w 162"/>
              <a:gd name="T35" fmla="*/ 0 h 143"/>
              <a:gd name="T36" fmla="*/ 138 w 162"/>
              <a:gd name="T37" fmla="*/ 28 h 143"/>
              <a:gd name="T38" fmla="*/ 124 w 162"/>
              <a:gd name="T39" fmla="*/ 129 h 143"/>
              <a:gd name="T40" fmla="*/ 130 w 162"/>
              <a:gd name="T41" fmla="*/ 34 h 143"/>
              <a:gd name="T42" fmla="*/ 81 w 162"/>
              <a:gd name="T43" fmla="*/ 9 h 143"/>
              <a:gd name="T44" fmla="*/ 43 w 162"/>
              <a:gd name="T45" fmla="*/ 22 h 143"/>
              <a:gd name="T46" fmla="*/ 31 w 162"/>
              <a:gd name="T47" fmla="*/ 109 h 143"/>
              <a:gd name="T48" fmla="*/ 81 w 162"/>
              <a:gd name="T49" fmla="*/ 134 h 143"/>
              <a:gd name="T50" fmla="*/ 119 w 162"/>
              <a:gd name="T51" fmla="*/ 121 h 143"/>
              <a:gd name="T52" fmla="*/ 130 w 162"/>
              <a:gd name="T53" fmla="*/ 3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2" h="143">
                <a:moveTo>
                  <a:pt x="87" y="109"/>
                </a:moveTo>
                <a:cubicBezTo>
                  <a:pt x="74" y="109"/>
                  <a:pt x="74" y="109"/>
                  <a:pt x="74" y="109"/>
                </a:cubicBezTo>
                <a:cubicBezTo>
                  <a:pt x="74" y="79"/>
                  <a:pt x="74" y="79"/>
                  <a:pt x="74" y="79"/>
                </a:cubicBezTo>
                <a:cubicBezTo>
                  <a:pt x="45" y="79"/>
                  <a:pt x="45" y="79"/>
                  <a:pt x="45" y="79"/>
                </a:cubicBezTo>
                <a:cubicBezTo>
                  <a:pt x="45" y="66"/>
                  <a:pt x="45" y="66"/>
                  <a:pt x="45" y="66"/>
                </a:cubicBezTo>
                <a:cubicBezTo>
                  <a:pt x="74" y="66"/>
                  <a:pt x="74" y="66"/>
                  <a:pt x="74" y="66"/>
                </a:cubicBezTo>
                <a:cubicBezTo>
                  <a:pt x="74" y="36"/>
                  <a:pt x="74" y="36"/>
                  <a:pt x="74" y="36"/>
                </a:cubicBezTo>
                <a:cubicBezTo>
                  <a:pt x="87" y="36"/>
                  <a:pt x="87" y="36"/>
                  <a:pt x="87" y="36"/>
                </a:cubicBezTo>
                <a:cubicBezTo>
                  <a:pt x="87" y="66"/>
                  <a:pt x="87" y="66"/>
                  <a:pt x="87" y="66"/>
                </a:cubicBezTo>
                <a:cubicBezTo>
                  <a:pt x="117" y="66"/>
                  <a:pt x="117" y="66"/>
                  <a:pt x="117" y="66"/>
                </a:cubicBezTo>
                <a:cubicBezTo>
                  <a:pt x="117" y="79"/>
                  <a:pt x="117" y="79"/>
                  <a:pt x="117" y="79"/>
                </a:cubicBezTo>
                <a:cubicBezTo>
                  <a:pt x="87" y="79"/>
                  <a:pt x="87" y="79"/>
                  <a:pt x="87" y="79"/>
                </a:cubicBezTo>
                <a:lnTo>
                  <a:pt x="87" y="109"/>
                </a:lnTo>
                <a:close/>
                <a:moveTo>
                  <a:pt x="124" y="129"/>
                </a:moveTo>
                <a:cubicBezTo>
                  <a:pt x="111" y="139"/>
                  <a:pt x="96" y="143"/>
                  <a:pt x="81" y="143"/>
                </a:cubicBezTo>
                <a:cubicBezTo>
                  <a:pt x="59" y="143"/>
                  <a:pt x="38" y="134"/>
                  <a:pt x="24" y="115"/>
                </a:cubicBezTo>
                <a:cubicBezTo>
                  <a:pt x="0" y="84"/>
                  <a:pt x="6" y="38"/>
                  <a:pt x="37" y="14"/>
                </a:cubicBezTo>
                <a:cubicBezTo>
                  <a:pt x="50" y="4"/>
                  <a:pt x="66" y="0"/>
                  <a:pt x="81" y="0"/>
                </a:cubicBezTo>
                <a:cubicBezTo>
                  <a:pt x="102" y="0"/>
                  <a:pt x="124" y="9"/>
                  <a:pt x="138" y="28"/>
                </a:cubicBezTo>
                <a:cubicBezTo>
                  <a:pt x="162" y="60"/>
                  <a:pt x="156" y="105"/>
                  <a:pt x="124" y="129"/>
                </a:cubicBezTo>
                <a:close/>
                <a:moveTo>
                  <a:pt x="130" y="34"/>
                </a:moveTo>
                <a:cubicBezTo>
                  <a:pt x="119" y="18"/>
                  <a:pt x="100" y="9"/>
                  <a:pt x="81" y="9"/>
                </a:cubicBezTo>
                <a:cubicBezTo>
                  <a:pt x="67" y="9"/>
                  <a:pt x="54" y="14"/>
                  <a:pt x="43" y="22"/>
                </a:cubicBezTo>
                <a:cubicBezTo>
                  <a:pt x="16" y="43"/>
                  <a:pt x="10" y="82"/>
                  <a:pt x="31" y="109"/>
                </a:cubicBezTo>
                <a:cubicBezTo>
                  <a:pt x="43" y="125"/>
                  <a:pt x="61" y="134"/>
                  <a:pt x="81" y="134"/>
                </a:cubicBezTo>
                <a:cubicBezTo>
                  <a:pt x="95" y="134"/>
                  <a:pt x="108" y="130"/>
                  <a:pt x="119" y="121"/>
                </a:cubicBezTo>
                <a:cubicBezTo>
                  <a:pt x="146" y="100"/>
                  <a:pt x="151" y="61"/>
                  <a:pt x="130" y="34"/>
                </a:cubicBezTo>
                <a:close/>
              </a:path>
            </a:pathLst>
          </a:custGeom>
          <a:solidFill>
            <a:srgbClr val="00B050"/>
          </a:solidFill>
          <a:ln>
            <a:noFill/>
          </a:ln>
          <a:extLst/>
        </p:spPr>
        <p:txBody>
          <a:bodyPr vert="horz" wrap="square" lIns="91440" tIns="45720" rIns="91440" bIns="45720" numCol="1" anchor="t" anchorCtr="0" compatLnSpc="1">
            <a:prstTxWarp prst="textNoShape">
              <a:avLst/>
            </a:prstTxWarp>
          </a:bodyPr>
          <a:lstStyle/>
          <a:p>
            <a:endParaRPr lang="en-US" dirty="0">
              <a:solidFill>
                <a:schemeClr val="bg1"/>
              </a:solidFill>
            </a:endParaRPr>
          </a:p>
        </p:txBody>
      </p:sp>
      <p:sp>
        <p:nvSpPr>
          <p:cNvPr id="41" name="Freeform 7">
            <a:extLst>
              <a:ext uri="{FF2B5EF4-FFF2-40B4-BE49-F238E27FC236}">
                <a16:creationId xmlns:a16="http://schemas.microsoft.com/office/drawing/2014/main" id="{20ECD175-5FE0-42B0-AF47-EDE59CB42A1F}"/>
              </a:ext>
            </a:extLst>
          </p:cNvPr>
          <p:cNvSpPr>
            <a:spLocks noEditPoints="1"/>
          </p:cNvSpPr>
          <p:nvPr/>
        </p:nvSpPr>
        <p:spPr bwMode="black">
          <a:xfrm>
            <a:off x="11026206" y="4206761"/>
            <a:ext cx="282924" cy="262760"/>
          </a:xfrm>
          <a:custGeom>
            <a:avLst/>
            <a:gdLst>
              <a:gd name="T0" fmla="*/ 87 w 162"/>
              <a:gd name="T1" fmla="*/ 109 h 143"/>
              <a:gd name="T2" fmla="*/ 74 w 162"/>
              <a:gd name="T3" fmla="*/ 109 h 143"/>
              <a:gd name="T4" fmla="*/ 74 w 162"/>
              <a:gd name="T5" fmla="*/ 79 h 143"/>
              <a:gd name="T6" fmla="*/ 45 w 162"/>
              <a:gd name="T7" fmla="*/ 79 h 143"/>
              <a:gd name="T8" fmla="*/ 45 w 162"/>
              <a:gd name="T9" fmla="*/ 66 h 143"/>
              <a:gd name="T10" fmla="*/ 74 w 162"/>
              <a:gd name="T11" fmla="*/ 66 h 143"/>
              <a:gd name="T12" fmla="*/ 74 w 162"/>
              <a:gd name="T13" fmla="*/ 36 h 143"/>
              <a:gd name="T14" fmla="*/ 87 w 162"/>
              <a:gd name="T15" fmla="*/ 36 h 143"/>
              <a:gd name="T16" fmla="*/ 87 w 162"/>
              <a:gd name="T17" fmla="*/ 66 h 143"/>
              <a:gd name="T18" fmla="*/ 117 w 162"/>
              <a:gd name="T19" fmla="*/ 66 h 143"/>
              <a:gd name="T20" fmla="*/ 117 w 162"/>
              <a:gd name="T21" fmla="*/ 79 h 143"/>
              <a:gd name="T22" fmla="*/ 87 w 162"/>
              <a:gd name="T23" fmla="*/ 79 h 143"/>
              <a:gd name="T24" fmla="*/ 87 w 162"/>
              <a:gd name="T25" fmla="*/ 109 h 143"/>
              <a:gd name="T26" fmla="*/ 124 w 162"/>
              <a:gd name="T27" fmla="*/ 129 h 143"/>
              <a:gd name="T28" fmla="*/ 81 w 162"/>
              <a:gd name="T29" fmla="*/ 143 h 143"/>
              <a:gd name="T30" fmla="*/ 24 w 162"/>
              <a:gd name="T31" fmla="*/ 115 h 143"/>
              <a:gd name="T32" fmla="*/ 37 w 162"/>
              <a:gd name="T33" fmla="*/ 14 h 143"/>
              <a:gd name="T34" fmla="*/ 81 w 162"/>
              <a:gd name="T35" fmla="*/ 0 h 143"/>
              <a:gd name="T36" fmla="*/ 138 w 162"/>
              <a:gd name="T37" fmla="*/ 28 h 143"/>
              <a:gd name="T38" fmla="*/ 124 w 162"/>
              <a:gd name="T39" fmla="*/ 129 h 143"/>
              <a:gd name="T40" fmla="*/ 130 w 162"/>
              <a:gd name="T41" fmla="*/ 34 h 143"/>
              <a:gd name="T42" fmla="*/ 81 w 162"/>
              <a:gd name="T43" fmla="*/ 9 h 143"/>
              <a:gd name="T44" fmla="*/ 43 w 162"/>
              <a:gd name="T45" fmla="*/ 22 h 143"/>
              <a:gd name="T46" fmla="*/ 31 w 162"/>
              <a:gd name="T47" fmla="*/ 109 h 143"/>
              <a:gd name="T48" fmla="*/ 81 w 162"/>
              <a:gd name="T49" fmla="*/ 134 h 143"/>
              <a:gd name="T50" fmla="*/ 119 w 162"/>
              <a:gd name="T51" fmla="*/ 121 h 143"/>
              <a:gd name="T52" fmla="*/ 130 w 162"/>
              <a:gd name="T53" fmla="*/ 3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2" h="143">
                <a:moveTo>
                  <a:pt x="87" y="109"/>
                </a:moveTo>
                <a:cubicBezTo>
                  <a:pt x="74" y="109"/>
                  <a:pt x="74" y="109"/>
                  <a:pt x="74" y="109"/>
                </a:cubicBezTo>
                <a:cubicBezTo>
                  <a:pt x="74" y="79"/>
                  <a:pt x="74" y="79"/>
                  <a:pt x="74" y="79"/>
                </a:cubicBezTo>
                <a:cubicBezTo>
                  <a:pt x="45" y="79"/>
                  <a:pt x="45" y="79"/>
                  <a:pt x="45" y="79"/>
                </a:cubicBezTo>
                <a:cubicBezTo>
                  <a:pt x="45" y="66"/>
                  <a:pt x="45" y="66"/>
                  <a:pt x="45" y="66"/>
                </a:cubicBezTo>
                <a:cubicBezTo>
                  <a:pt x="74" y="66"/>
                  <a:pt x="74" y="66"/>
                  <a:pt x="74" y="66"/>
                </a:cubicBezTo>
                <a:cubicBezTo>
                  <a:pt x="74" y="36"/>
                  <a:pt x="74" y="36"/>
                  <a:pt x="74" y="36"/>
                </a:cubicBezTo>
                <a:cubicBezTo>
                  <a:pt x="87" y="36"/>
                  <a:pt x="87" y="36"/>
                  <a:pt x="87" y="36"/>
                </a:cubicBezTo>
                <a:cubicBezTo>
                  <a:pt x="87" y="66"/>
                  <a:pt x="87" y="66"/>
                  <a:pt x="87" y="66"/>
                </a:cubicBezTo>
                <a:cubicBezTo>
                  <a:pt x="117" y="66"/>
                  <a:pt x="117" y="66"/>
                  <a:pt x="117" y="66"/>
                </a:cubicBezTo>
                <a:cubicBezTo>
                  <a:pt x="117" y="79"/>
                  <a:pt x="117" y="79"/>
                  <a:pt x="117" y="79"/>
                </a:cubicBezTo>
                <a:cubicBezTo>
                  <a:pt x="87" y="79"/>
                  <a:pt x="87" y="79"/>
                  <a:pt x="87" y="79"/>
                </a:cubicBezTo>
                <a:lnTo>
                  <a:pt x="87" y="109"/>
                </a:lnTo>
                <a:close/>
                <a:moveTo>
                  <a:pt x="124" y="129"/>
                </a:moveTo>
                <a:cubicBezTo>
                  <a:pt x="111" y="139"/>
                  <a:pt x="96" y="143"/>
                  <a:pt x="81" y="143"/>
                </a:cubicBezTo>
                <a:cubicBezTo>
                  <a:pt x="59" y="143"/>
                  <a:pt x="38" y="134"/>
                  <a:pt x="24" y="115"/>
                </a:cubicBezTo>
                <a:cubicBezTo>
                  <a:pt x="0" y="84"/>
                  <a:pt x="6" y="38"/>
                  <a:pt x="37" y="14"/>
                </a:cubicBezTo>
                <a:cubicBezTo>
                  <a:pt x="50" y="4"/>
                  <a:pt x="66" y="0"/>
                  <a:pt x="81" y="0"/>
                </a:cubicBezTo>
                <a:cubicBezTo>
                  <a:pt x="102" y="0"/>
                  <a:pt x="124" y="9"/>
                  <a:pt x="138" y="28"/>
                </a:cubicBezTo>
                <a:cubicBezTo>
                  <a:pt x="162" y="60"/>
                  <a:pt x="156" y="105"/>
                  <a:pt x="124" y="129"/>
                </a:cubicBezTo>
                <a:close/>
                <a:moveTo>
                  <a:pt x="130" y="34"/>
                </a:moveTo>
                <a:cubicBezTo>
                  <a:pt x="119" y="18"/>
                  <a:pt x="100" y="9"/>
                  <a:pt x="81" y="9"/>
                </a:cubicBezTo>
                <a:cubicBezTo>
                  <a:pt x="67" y="9"/>
                  <a:pt x="54" y="14"/>
                  <a:pt x="43" y="22"/>
                </a:cubicBezTo>
                <a:cubicBezTo>
                  <a:pt x="16" y="43"/>
                  <a:pt x="10" y="82"/>
                  <a:pt x="31" y="109"/>
                </a:cubicBezTo>
                <a:cubicBezTo>
                  <a:pt x="43" y="125"/>
                  <a:pt x="61" y="134"/>
                  <a:pt x="81" y="134"/>
                </a:cubicBezTo>
                <a:cubicBezTo>
                  <a:pt x="95" y="134"/>
                  <a:pt x="108" y="130"/>
                  <a:pt x="119" y="121"/>
                </a:cubicBezTo>
                <a:cubicBezTo>
                  <a:pt x="146" y="100"/>
                  <a:pt x="151" y="61"/>
                  <a:pt x="130" y="34"/>
                </a:cubicBezTo>
                <a:close/>
              </a:path>
            </a:pathLst>
          </a:custGeom>
          <a:solidFill>
            <a:srgbClr val="00B050"/>
          </a:solidFill>
          <a:ln>
            <a:noFill/>
          </a:ln>
          <a:extLst/>
        </p:spPr>
        <p:txBody>
          <a:bodyPr vert="horz" wrap="square" lIns="91440" tIns="45720" rIns="91440" bIns="45720" numCol="1" anchor="t" anchorCtr="0" compatLnSpc="1">
            <a:prstTxWarp prst="textNoShape">
              <a:avLst/>
            </a:prstTxWarp>
          </a:bodyPr>
          <a:lstStyle/>
          <a:p>
            <a:endParaRPr lang="en-US" dirty="0">
              <a:solidFill>
                <a:schemeClr val="bg1"/>
              </a:solidFill>
            </a:endParaRPr>
          </a:p>
        </p:txBody>
      </p:sp>
      <p:pic>
        <p:nvPicPr>
          <p:cNvPr id="44" name="Picture 43">
            <a:extLst>
              <a:ext uri="{FF2B5EF4-FFF2-40B4-BE49-F238E27FC236}">
                <a16:creationId xmlns:a16="http://schemas.microsoft.com/office/drawing/2014/main" id="{A33FD54C-6CDD-4D68-8A51-04797EA0BBF0}"/>
              </a:ext>
            </a:extLst>
          </p:cNvPr>
          <p:cNvPicPr>
            <a:picLocks noChangeAspect="1"/>
          </p:cNvPicPr>
          <p:nvPr/>
        </p:nvPicPr>
        <p:blipFill>
          <a:blip r:embed="rId2">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2845030" y="5213131"/>
            <a:ext cx="310829" cy="310829"/>
          </a:xfrm>
          <a:prstGeom prst="rect">
            <a:avLst/>
          </a:prstGeom>
        </p:spPr>
      </p:pic>
      <p:pic>
        <p:nvPicPr>
          <p:cNvPr id="45" name="Picture 44">
            <a:extLst>
              <a:ext uri="{FF2B5EF4-FFF2-40B4-BE49-F238E27FC236}">
                <a16:creationId xmlns:a16="http://schemas.microsoft.com/office/drawing/2014/main" id="{28CC39EC-3D0F-414A-970F-37FE00C109FB}"/>
              </a:ext>
            </a:extLst>
          </p:cNvPr>
          <p:cNvPicPr>
            <a:picLocks noChangeAspect="1"/>
          </p:cNvPicPr>
          <p:nvPr/>
        </p:nvPicPr>
        <p:blipFill>
          <a:blip r:embed="rId2">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3262687" y="5213131"/>
            <a:ext cx="310829" cy="310829"/>
          </a:xfrm>
          <a:prstGeom prst="rect">
            <a:avLst/>
          </a:prstGeom>
        </p:spPr>
      </p:pic>
      <p:pic>
        <p:nvPicPr>
          <p:cNvPr id="46" name="Picture 45">
            <a:extLst>
              <a:ext uri="{FF2B5EF4-FFF2-40B4-BE49-F238E27FC236}">
                <a16:creationId xmlns:a16="http://schemas.microsoft.com/office/drawing/2014/main" id="{3DF46311-0B60-43CD-BBA2-5F2C57FCBEF1}"/>
              </a:ext>
            </a:extLst>
          </p:cNvPr>
          <p:cNvPicPr>
            <a:picLocks noChangeAspect="1"/>
          </p:cNvPicPr>
          <p:nvPr/>
        </p:nvPicPr>
        <p:blipFill>
          <a:blip r:embed="rId2">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0595283" y="4644333"/>
            <a:ext cx="310829" cy="310829"/>
          </a:xfrm>
          <a:prstGeom prst="rect">
            <a:avLst/>
          </a:prstGeom>
        </p:spPr>
      </p:pic>
      <p:pic>
        <p:nvPicPr>
          <p:cNvPr id="47" name="Picture 46">
            <a:extLst>
              <a:ext uri="{FF2B5EF4-FFF2-40B4-BE49-F238E27FC236}">
                <a16:creationId xmlns:a16="http://schemas.microsoft.com/office/drawing/2014/main" id="{B43C5BCB-58FD-4FD1-8D50-DF7C0101D6EF}"/>
              </a:ext>
            </a:extLst>
          </p:cNvPr>
          <p:cNvPicPr>
            <a:picLocks noChangeAspect="1"/>
          </p:cNvPicPr>
          <p:nvPr/>
        </p:nvPicPr>
        <p:blipFill>
          <a:blip r:embed="rId2">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1028705" y="4644333"/>
            <a:ext cx="310829" cy="310829"/>
          </a:xfrm>
          <a:prstGeom prst="rect">
            <a:avLst/>
          </a:prstGeom>
        </p:spPr>
      </p:pic>
      <p:pic>
        <p:nvPicPr>
          <p:cNvPr id="48" name="Picture 47">
            <a:extLst>
              <a:ext uri="{FF2B5EF4-FFF2-40B4-BE49-F238E27FC236}">
                <a16:creationId xmlns:a16="http://schemas.microsoft.com/office/drawing/2014/main" id="{17610961-0246-4304-BBBA-D6AEB4BFB7DE}"/>
              </a:ext>
            </a:extLst>
          </p:cNvPr>
          <p:cNvPicPr>
            <a:picLocks noChangeAspect="1"/>
          </p:cNvPicPr>
          <p:nvPr/>
        </p:nvPicPr>
        <p:blipFill>
          <a:blip r:embed="rId2">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0788524" y="3063093"/>
            <a:ext cx="310829" cy="310829"/>
          </a:xfrm>
          <a:prstGeom prst="rect">
            <a:avLst/>
          </a:prstGeom>
        </p:spPr>
      </p:pic>
      <p:pic>
        <p:nvPicPr>
          <p:cNvPr id="49" name="Picture 48">
            <a:extLst>
              <a:ext uri="{FF2B5EF4-FFF2-40B4-BE49-F238E27FC236}">
                <a16:creationId xmlns:a16="http://schemas.microsoft.com/office/drawing/2014/main" id="{F716489F-7D5F-40FE-B90E-3B1E4EE15627}"/>
              </a:ext>
            </a:extLst>
          </p:cNvPr>
          <p:cNvPicPr>
            <a:picLocks noChangeAspect="1"/>
          </p:cNvPicPr>
          <p:nvPr/>
        </p:nvPicPr>
        <p:blipFill>
          <a:blip r:embed="rId2">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2851915" y="2028494"/>
            <a:ext cx="310829" cy="310829"/>
          </a:xfrm>
          <a:prstGeom prst="rect">
            <a:avLst/>
          </a:prstGeom>
        </p:spPr>
      </p:pic>
      <p:pic>
        <p:nvPicPr>
          <p:cNvPr id="50" name="Picture 49">
            <a:extLst>
              <a:ext uri="{FF2B5EF4-FFF2-40B4-BE49-F238E27FC236}">
                <a16:creationId xmlns:a16="http://schemas.microsoft.com/office/drawing/2014/main" id="{5573B995-653E-4AA4-B030-9516EB492CD5}"/>
              </a:ext>
            </a:extLst>
          </p:cNvPr>
          <p:cNvPicPr>
            <a:picLocks noChangeAspect="1"/>
          </p:cNvPicPr>
          <p:nvPr/>
        </p:nvPicPr>
        <p:blipFill>
          <a:blip r:embed="rId2">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3285337" y="2028494"/>
            <a:ext cx="310829" cy="310829"/>
          </a:xfrm>
          <a:prstGeom prst="rect">
            <a:avLst/>
          </a:prstGeom>
        </p:spPr>
      </p:pic>
      <p:pic>
        <p:nvPicPr>
          <p:cNvPr id="51" name="Picture 50">
            <a:extLst>
              <a:ext uri="{FF2B5EF4-FFF2-40B4-BE49-F238E27FC236}">
                <a16:creationId xmlns:a16="http://schemas.microsoft.com/office/drawing/2014/main" id="{5E6A581A-CE8F-497A-9DF6-4F442FDC8A85}"/>
              </a:ext>
            </a:extLst>
          </p:cNvPr>
          <p:cNvPicPr>
            <a:picLocks noChangeAspect="1"/>
          </p:cNvPicPr>
          <p:nvPr/>
        </p:nvPicPr>
        <p:blipFill>
          <a:blip r:embed="rId2">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2843033" y="2518721"/>
            <a:ext cx="310829" cy="310829"/>
          </a:xfrm>
          <a:prstGeom prst="rect">
            <a:avLst/>
          </a:prstGeom>
        </p:spPr>
      </p:pic>
      <p:pic>
        <p:nvPicPr>
          <p:cNvPr id="52" name="Picture 51">
            <a:extLst>
              <a:ext uri="{FF2B5EF4-FFF2-40B4-BE49-F238E27FC236}">
                <a16:creationId xmlns:a16="http://schemas.microsoft.com/office/drawing/2014/main" id="{74688629-793C-4A8D-9154-C57C82637DE9}"/>
              </a:ext>
            </a:extLst>
          </p:cNvPr>
          <p:cNvPicPr>
            <a:picLocks noChangeAspect="1"/>
          </p:cNvPicPr>
          <p:nvPr/>
        </p:nvPicPr>
        <p:blipFill>
          <a:blip r:embed="rId2">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3276455" y="2518721"/>
            <a:ext cx="310829" cy="310829"/>
          </a:xfrm>
          <a:prstGeom prst="rect">
            <a:avLst/>
          </a:prstGeom>
        </p:spPr>
      </p:pic>
      <p:pic>
        <p:nvPicPr>
          <p:cNvPr id="53" name="Picture 52">
            <a:extLst>
              <a:ext uri="{FF2B5EF4-FFF2-40B4-BE49-F238E27FC236}">
                <a16:creationId xmlns:a16="http://schemas.microsoft.com/office/drawing/2014/main" id="{E6EB3824-638C-4DEF-BE51-09BFC375C6F3}"/>
              </a:ext>
            </a:extLst>
          </p:cNvPr>
          <p:cNvPicPr>
            <a:picLocks noChangeAspect="1"/>
          </p:cNvPicPr>
          <p:nvPr/>
        </p:nvPicPr>
        <p:blipFill>
          <a:blip r:embed="rId2">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2844661" y="3506974"/>
            <a:ext cx="310829" cy="310829"/>
          </a:xfrm>
          <a:prstGeom prst="rect">
            <a:avLst/>
          </a:prstGeom>
        </p:spPr>
      </p:pic>
      <p:pic>
        <p:nvPicPr>
          <p:cNvPr id="54" name="Picture 53">
            <a:extLst>
              <a:ext uri="{FF2B5EF4-FFF2-40B4-BE49-F238E27FC236}">
                <a16:creationId xmlns:a16="http://schemas.microsoft.com/office/drawing/2014/main" id="{15DEDCF6-79AB-4ED0-8CE0-EC8C0E7F1786}"/>
              </a:ext>
            </a:extLst>
          </p:cNvPr>
          <p:cNvPicPr>
            <a:picLocks noChangeAspect="1"/>
          </p:cNvPicPr>
          <p:nvPr/>
        </p:nvPicPr>
        <p:blipFill>
          <a:blip r:embed="rId2">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3278083" y="3506974"/>
            <a:ext cx="310829" cy="310829"/>
          </a:xfrm>
          <a:prstGeom prst="rect">
            <a:avLst/>
          </a:prstGeom>
        </p:spPr>
      </p:pic>
      <p:pic>
        <p:nvPicPr>
          <p:cNvPr id="55" name="Picture 54">
            <a:extLst>
              <a:ext uri="{FF2B5EF4-FFF2-40B4-BE49-F238E27FC236}">
                <a16:creationId xmlns:a16="http://schemas.microsoft.com/office/drawing/2014/main" id="{0E082473-2453-4D62-BF65-6FFFDFF055DD}"/>
              </a:ext>
            </a:extLst>
          </p:cNvPr>
          <p:cNvPicPr>
            <a:picLocks noChangeAspect="1"/>
          </p:cNvPicPr>
          <p:nvPr/>
        </p:nvPicPr>
        <p:blipFill>
          <a:blip r:embed="rId2">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2851915" y="3869553"/>
            <a:ext cx="310829" cy="310829"/>
          </a:xfrm>
          <a:prstGeom prst="rect">
            <a:avLst/>
          </a:prstGeom>
        </p:spPr>
      </p:pic>
      <p:pic>
        <p:nvPicPr>
          <p:cNvPr id="56" name="Picture 55">
            <a:extLst>
              <a:ext uri="{FF2B5EF4-FFF2-40B4-BE49-F238E27FC236}">
                <a16:creationId xmlns:a16="http://schemas.microsoft.com/office/drawing/2014/main" id="{DA444F74-D7F2-4E56-AC3D-4A68C813A2D9}"/>
              </a:ext>
            </a:extLst>
          </p:cNvPr>
          <p:cNvPicPr>
            <a:picLocks noChangeAspect="1"/>
          </p:cNvPicPr>
          <p:nvPr/>
        </p:nvPicPr>
        <p:blipFill>
          <a:blip r:embed="rId2">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3285337" y="3869553"/>
            <a:ext cx="310829" cy="310829"/>
          </a:xfrm>
          <a:prstGeom prst="rect">
            <a:avLst/>
          </a:prstGeom>
        </p:spPr>
      </p:pic>
      <p:pic>
        <p:nvPicPr>
          <p:cNvPr id="57" name="Picture 56">
            <a:extLst>
              <a:ext uri="{FF2B5EF4-FFF2-40B4-BE49-F238E27FC236}">
                <a16:creationId xmlns:a16="http://schemas.microsoft.com/office/drawing/2014/main" id="{10933B91-8246-4FB6-8189-4610031E739C}"/>
              </a:ext>
            </a:extLst>
          </p:cNvPr>
          <p:cNvPicPr>
            <a:picLocks noChangeAspect="1"/>
          </p:cNvPicPr>
          <p:nvPr/>
        </p:nvPicPr>
        <p:blipFill>
          <a:blip r:embed="rId2">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2846660" y="4200602"/>
            <a:ext cx="310829" cy="310829"/>
          </a:xfrm>
          <a:prstGeom prst="rect">
            <a:avLst/>
          </a:prstGeom>
        </p:spPr>
      </p:pic>
      <p:pic>
        <p:nvPicPr>
          <p:cNvPr id="58" name="Picture 57">
            <a:extLst>
              <a:ext uri="{FF2B5EF4-FFF2-40B4-BE49-F238E27FC236}">
                <a16:creationId xmlns:a16="http://schemas.microsoft.com/office/drawing/2014/main" id="{27808866-4DCC-4288-B218-22EA92C68CA9}"/>
              </a:ext>
            </a:extLst>
          </p:cNvPr>
          <p:cNvPicPr>
            <a:picLocks noChangeAspect="1"/>
          </p:cNvPicPr>
          <p:nvPr/>
        </p:nvPicPr>
        <p:blipFill>
          <a:blip r:embed="rId2">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3280082" y="4200602"/>
            <a:ext cx="310829" cy="310829"/>
          </a:xfrm>
          <a:prstGeom prst="rect">
            <a:avLst/>
          </a:prstGeom>
        </p:spPr>
      </p:pic>
      <p:sp>
        <p:nvSpPr>
          <p:cNvPr id="59" name="Freeform 7">
            <a:extLst>
              <a:ext uri="{FF2B5EF4-FFF2-40B4-BE49-F238E27FC236}">
                <a16:creationId xmlns:a16="http://schemas.microsoft.com/office/drawing/2014/main" id="{401B5DA4-B69F-4EC7-BB44-07F8B0BF97D8}"/>
              </a:ext>
            </a:extLst>
          </p:cNvPr>
          <p:cNvSpPr>
            <a:spLocks noEditPoints="1"/>
          </p:cNvSpPr>
          <p:nvPr/>
        </p:nvSpPr>
        <p:spPr bwMode="black">
          <a:xfrm>
            <a:off x="8114842" y="5246147"/>
            <a:ext cx="282924" cy="262760"/>
          </a:xfrm>
          <a:custGeom>
            <a:avLst/>
            <a:gdLst>
              <a:gd name="T0" fmla="*/ 87 w 162"/>
              <a:gd name="T1" fmla="*/ 109 h 143"/>
              <a:gd name="T2" fmla="*/ 74 w 162"/>
              <a:gd name="T3" fmla="*/ 109 h 143"/>
              <a:gd name="T4" fmla="*/ 74 w 162"/>
              <a:gd name="T5" fmla="*/ 79 h 143"/>
              <a:gd name="T6" fmla="*/ 45 w 162"/>
              <a:gd name="T7" fmla="*/ 79 h 143"/>
              <a:gd name="T8" fmla="*/ 45 w 162"/>
              <a:gd name="T9" fmla="*/ 66 h 143"/>
              <a:gd name="T10" fmla="*/ 74 w 162"/>
              <a:gd name="T11" fmla="*/ 66 h 143"/>
              <a:gd name="T12" fmla="*/ 74 w 162"/>
              <a:gd name="T13" fmla="*/ 36 h 143"/>
              <a:gd name="T14" fmla="*/ 87 w 162"/>
              <a:gd name="T15" fmla="*/ 36 h 143"/>
              <a:gd name="T16" fmla="*/ 87 w 162"/>
              <a:gd name="T17" fmla="*/ 66 h 143"/>
              <a:gd name="T18" fmla="*/ 117 w 162"/>
              <a:gd name="T19" fmla="*/ 66 h 143"/>
              <a:gd name="T20" fmla="*/ 117 w 162"/>
              <a:gd name="T21" fmla="*/ 79 h 143"/>
              <a:gd name="T22" fmla="*/ 87 w 162"/>
              <a:gd name="T23" fmla="*/ 79 h 143"/>
              <a:gd name="T24" fmla="*/ 87 w 162"/>
              <a:gd name="T25" fmla="*/ 109 h 143"/>
              <a:gd name="T26" fmla="*/ 124 w 162"/>
              <a:gd name="T27" fmla="*/ 129 h 143"/>
              <a:gd name="T28" fmla="*/ 81 w 162"/>
              <a:gd name="T29" fmla="*/ 143 h 143"/>
              <a:gd name="T30" fmla="*/ 24 w 162"/>
              <a:gd name="T31" fmla="*/ 115 h 143"/>
              <a:gd name="T32" fmla="*/ 37 w 162"/>
              <a:gd name="T33" fmla="*/ 14 h 143"/>
              <a:gd name="T34" fmla="*/ 81 w 162"/>
              <a:gd name="T35" fmla="*/ 0 h 143"/>
              <a:gd name="T36" fmla="*/ 138 w 162"/>
              <a:gd name="T37" fmla="*/ 28 h 143"/>
              <a:gd name="T38" fmla="*/ 124 w 162"/>
              <a:gd name="T39" fmla="*/ 129 h 143"/>
              <a:gd name="T40" fmla="*/ 130 w 162"/>
              <a:gd name="T41" fmla="*/ 34 h 143"/>
              <a:gd name="T42" fmla="*/ 81 w 162"/>
              <a:gd name="T43" fmla="*/ 9 h 143"/>
              <a:gd name="T44" fmla="*/ 43 w 162"/>
              <a:gd name="T45" fmla="*/ 22 h 143"/>
              <a:gd name="T46" fmla="*/ 31 w 162"/>
              <a:gd name="T47" fmla="*/ 109 h 143"/>
              <a:gd name="T48" fmla="*/ 81 w 162"/>
              <a:gd name="T49" fmla="*/ 134 h 143"/>
              <a:gd name="T50" fmla="*/ 119 w 162"/>
              <a:gd name="T51" fmla="*/ 121 h 143"/>
              <a:gd name="T52" fmla="*/ 130 w 162"/>
              <a:gd name="T53" fmla="*/ 3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2" h="143">
                <a:moveTo>
                  <a:pt x="87" y="109"/>
                </a:moveTo>
                <a:cubicBezTo>
                  <a:pt x="74" y="109"/>
                  <a:pt x="74" y="109"/>
                  <a:pt x="74" y="109"/>
                </a:cubicBezTo>
                <a:cubicBezTo>
                  <a:pt x="74" y="79"/>
                  <a:pt x="74" y="79"/>
                  <a:pt x="74" y="79"/>
                </a:cubicBezTo>
                <a:cubicBezTo>
                  <a:pt x="45" y="79"/>
                  <a:pt x="45" y="79"/>
                  <a:pt x="45" y="79"/>
                </a:cubicBezTo>
                <a:cubicBezTo>
                  <a:pt x="45" y="66"/>
                  <a:pt x="45" y="66"/>
                  <a:pt x="45" y="66"/>
                </a:cubicBezTo>
                <a:cubicBezTo>
                  <a:pt x="74" y="66"/>
                  <a:pt x="74" y="66"/>
                  <a:pt x="74" y="66"/>
                </a:cubicBezTo>
                <a:cubicBezTo>
                  <a:pt x="74" y="36"/>
                  <a:pt x="74" y="36"/>
                  <a:pt x="74" y="36"/>
                </a:cubicBezTo>
                <a:cubicBezTo>
                  <a:pt x="87" y="36"/>
                  <a:pt x="87" y="36"/>
                  <a:pt x="87" y="36"/>
                </a:cubicBezTo>
                <a:cubicBezTo>
                  <a:pt x="87" y="66"/>
                  <a:pt x="87" y="66"/>
                  <a:pt x="87" y="66"/>
                </a:cubicBezTo>
                <a:cubicBezTo>
                  <a:pt x="117" y="66"/>
                  <a:pt x="117" y="66"/>
                  <a:pt x="117" y="66"/>
                </a:cubicBezTo>
                <a:cubicBezTo>
                  <a:pt x="117" y="79"/>
                  <a:pt x="117" y="79"/>
                  <a:pt x="117" y="79"/>
                </a:cubicBezTo>
                <a:cubicBezTo>
                  <a:pt x="87" y="79"/>
                  <a:pt x="87" y="79"/>
                  <a:pt x="87" y="79"/>
                </a:cubicBezTo>
                <a:lnTo>
                  <a:pt x="87" y="109"/>
                </a:lnTo>
                <a:close/>
                <a:moveTo>
                  <a:pt x="124" y="129"/>
                </a:moveTo>
                <a:cubicBezTo>
                  <a:pt x="111" y="139"/>
                  <a:pt x="96" y="143"/>
                  <a:pt x="81" y="143"/>
                </a:cubicBezTo>
                <a:cubicBezTo>
                  <a:pt x="59" y="143"/>
                  <a:pt x="38" y="134"/>
                  <a:pt x="24" y="115"/>
                </a:cubicBezTo>
                <a:cubicBezTo>
                  <a:pt x="0" y="84"/>
                  <a:pt x="6" y="38"/>
                  <a:pt x="37" y="14"/>
                </a:cubicBezTo>
                <a:cubicBezTo>
                  <a:pt x="50" y="4"/>
                  <a:pt x="66" y="0"/>
                  <a:pt x="81" y="0"/>
                </a:cubicBezTo>
                <a:cubicBezTo>
                  <a:pt x="102" y="0"/>
                  <a:pt x="124" y="9"/>
                  <a:pt x="138" y="28"/>
                </a:cubicBezTo>
                <a:cubicBezTo>
                  <a:pt x="162" y="60"/>
                  <a:pt x="156" y="105"/>
                  <a:pt x="124" y="129"/>
                </a:cubicBezTo>
                <a:close/>
                <a:moveTo>
                  <a:pt x="130" y="34"/>
                </a:moveTo>
                <a:cubicBezTo>
                  <a:pt x="119" y="18"/>
                  <a:pt x="100" y="9"/>
                  <a:pt x="81" y="9"/>
                </a:cubicBezTo>
                <a:cubicBezTo>
                  <a:pt x="67" y="9"/>
                  <a:pt x="54" y="14"/>
                  <a:pt x="43" y="22"/>
                </a:cubicBezTo>
                <a:cubicBezTo>
                  <a:pt x="16" y="43"/>
                  <a:pt x="10" y="82"/>
                  <a:pt x="31" y="109"/>
                </a:cubicBezTo>
                <a:cubicBezTo>
                  <a:pt x="43" y="125"/>
                  <a:pt x="61" y="134"/>
                  <a:pt x="81" y="134"/>
                </a:cubicBezTo>
                <a:cubicBezTo>
                  <a:pt x="95" y="134"/>
                  <a:pt x="108" y="130"/>
                  <a:pt x="119" y="121"/>
                </a:cubicBezTo>
                <a:cubicBezTo>
                  <a:pt x="146" y="100"/>
                  <a:pt x="151" y="61"/>
                  <a:pt x="130" y="34"/>
                </a:cubicBezTo>
                <a:close/>
              </a:path>
            </a:pathLst>
          </a:custGeom>
          <a:solidFill>
            <a:srgbClr val="00B050"/>
          </a:solidFill>
          <a:ln>
            <a:noFill/>
          </a:ln>
          <a:extLst/>
        </p:spPr>
        <p:txBody>
          <a:bodyPr vert="horz" wrap="square" lIns="91440" tIns="45720" rIns="91440" bIns="45720" numCol="1" anchor="t" anchorCtr="0" compatLnSpc="1">
            <a:prstTxWarp prst="textNoShape">
              <a:avLst/>
            </a:prstTxWarp>
          </a:bodyPr>
          <a:lstStyle/>
          <a:p>
            <a:endParaRPr lang="en-US" dirty="0">
              <a:solidFill>
                <a:schemeClr val="bg1"/>
              </a:solidFill>
            </a:endParaRPr>
          </a:p>
        </p:txBody>
      </p:sp>
      <p:sp>
        <p:nvSpPr>
          <p:cNvPr id="60" name="Freeform 7">
            <a:extLst>
              <a:ext uri="{FF2B5EF4-FFF2-40B4-BE49-F238E27FC236}">
                <a16:creationId xmlns:a16="http://schemas.microsoft.com/office/drawing/2014/main" id="{A7AD4100-2EB1-4D43-A9FF-EB51B5923192}"/>
              </a:ext>
            </a:extLst>
          </p:cNvPr>
          <p:cNvSpPr>
            <a:spLocks noEditPoints="1"/>
          </p:cNvSpPr>
          <p:nvPr/>
        </p:nvSpPr>
        <p:spPr bwMode="black">
          <a:xfrm>
            <a:off x="8540510" y="5246147"/>
            <a:ext cx="282924" cy="262760"/>
          </a:xfrm>
          <a:custGeom>
            <a:avLst/>
            <a:gdLst>
              <a:gd name="T0" fmla="*/ 87 w 162"/>
              <a:gd name="T1" fmla="*/ 109 h 143"/>
              <a:gd name="T2" fmla="*/ 74 w 162"/>
              <a:gd name="T3" fmla="*/ 109 h 143"/>
              <a:gd name="T4" fmla="*/ 74 w 162"/>
              <a:gd name="T5" fmla="*/ 79 h 143"/>
              <a:gd name="T6" fmla="*/ 45 w 162"/>
              <a:gd name="T7" fmla="*/ 79 h 143"/>
              <a:gd name="T8" fmla="*/ 45 w 162"/>
              <a:gd name="T9" fmla="*/ 66 h 143"/>
              <a:gd name="T10" fmla="*/ 74 w 162"/>
              <a:gd name="T11" fmla="*/ 66 h 143"/>
              <a:gd name="T12" fmla="*/ 74 w 162"/>
              <a:gd name="T13" fmla="*/ 36 h 143"/>
              <a:gd name="T14" fmla="*/ 87 w 162"/>
              <a:gd name="T15" fmla="*/ 36 h 143"/>
              <a:gd name="T16" fmla="*/ 87 w 162"/>
              <a:gd name="T17" fmla="*/ 66 h 143"/>
              <a:gd name="T18" fmla="*/ 117 w 162"/>
              <a:gd name="T19" fmla="*/ 66 h 143"/>
              <a:gd name="T20" fmla="*/ 117 w 162"/>
              <a:gd name="T21" fmla="*/ 79 h 143"/>
              <a:gd name="T22" fmla="*/ 87 w 162"/>
              <a:gd name="T23" fmla="*/ 79 h 143"/>
              <a:gd name="T24" fmla="*/ 87 w 162"/>
              <a:gd name="T25" fmla="*/ 109 h 143"/>
              <a:gd name="T26" fmla="*/ 124 w 162"/>
              <a:gd name="T27" fmla="*/ 129 h 143"/>
              <a:gd name="T28" fmla="*/ 81 w 162"/>
              <a:gd name="T29" fmla="*/ 143 h 143"/>
              <a:gd name="T30" fmla="*/ 24 w 162"/>
              <a:gd name="T31" fmla="*/ 115 h 143"/>
              <a:gd name="T32" fmla="*/ 37 w 162"/>
              <a:gd name="T33" fmla="*/ 14 h 143"/>
              <a:gd name="T34" fmla="*/ 81 w 162"/>
              <a:gd name="T35" fmla="*/ 0 h 143"/>
              <a:gd name="T36" fmla="*/ 138 w 162"/>
              <a:gd name="T37" fmla="*/ 28 h 143"/>
              <a:gd name="T38" fmla="*/ 124 w 162"/>
              <a:gd name="T39" fmla="*/ 129 h 143"/>
              <a:gd name="T40" fmla="*/ 130 w 162"/>
              <a:gd name="T41" fmla="*/ 34 h 143"/>
              <a:gd name="T42" fmla="*/ 81 w 162"/>
              <a:gd name="T43" fmla="*/ 9 h 143"/>
              <a:gd name="T44" fmla="*/ 43 w 162"/>
              <a:gd name="T45" fmla="*/ 22 h 143"/>
              <a:gd name="T46" fmla="*/ 31 w 162"/>
              <a:gd name="T47" fmla="*/ 109 h 143"/>
              <a:gd name="T48" fmla="*/ 81 w 162"/>
              <a:gd name="T49" fmla="*/ 134 h 143"/>
              <a:gd name="T50" fmla="*/ 119 w 162"/>
              <a:gd name="T51" fmla="*/ 121 h 143"/>
              <a:gd name="T52" fmla="*/ 130 w 162"/>
              <a:gd name="T53" fmla="*/ 3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2" h="143">
                <a:moveTo>
                  <a:pt x="87" y="109"/>
                </a:moveTo>
                <a:cubicBezTo>
                  <a:pt x="74" y="109"/>
                  <a:pt x="74" y="109"/>
                  <a:pt x="74" y="109"/>
                </a:cubicBezTo>
                <a:cubicBezTo>
                  <a:pt x="74" y="79"/>
                  <a:pt x="74" y="79"/>
                  <a:pt x="74" y="79"/>
                </a:cubicBezTo>
                <a:cubicBezTo>
                  <a:pt x="45" y="79"/>
                  <a:pt x="45" y="79"/>
                  <a:pt x="45" y="79"/>
                </a:cubicBezTo>
                <a:cubicBezTo>
                  <a:pt x="45" y="66"/>
                  <a:pt x="45" y="66"/>
                  <a:pt x="45" y="66"/>
                </a:cubicBezTo>
                <a:cubicBezTo>
                  <a:pt x="74" y="66"/>
                  <a:pt x="74" y="66"/>
                  <a:pt x="74" y="66"/>
                </a:cubicBezTo>
                <a:cubicBezTo>
                  <a:pt x="74" y="36"/>
                  <a:pt x="74" y="36"/>
                  <a:pt x="74" y="36"/>
                </a:cubicBezTo>
                <a:cubicBezTo>
                  <a:pt x="87" y="36"/>
                  <a:pt x="87" y="36"/>
                  <a:pt x="87" y="36"/>
                </a:cubicBezTo>
                <a:cubicBezTo>
                  <a:pt x="87" y="66"/>
                  <a:pt x="87" y="66"/>
                  <a:pt x="87" y="66"/>
                </a:cubicBezTo>
                <a:cubicBezTo>
                  <a:pt x="117" y="66"/>
                  <a:pt x="117" y="66"/>
                  <a:pt x="117" y="66"/>
                </a:cubicBezTo>
                <a:cubicBezTo>
                  <a:pt x="117" y="79"/>
                  <a:pt x="117" y="79"/>
                  <a:pt x="117" y="79"/>
                </a:cubicBezTo>
                <a:cubicBezTo>
                  <a:pt x="87" y="79"/>
                  <a:pt x="87" y="79"/>
                  <a:pt x="87" y="79"/>
                </a:cubicBezTo>
                <a:lnTo>
                  <a:pt x="87" y="109"/>
                </a:lnTo>
                <a:close/>
                <a:moveTo>
                  <a:pt x="124" y="129"/>
                </a:moveTo>
                <a:cubicBezTo>
                  <a:pt x="111" y="139"/>
                  <a:pt x="96" y="143"/>
                  <a:pt x="81" y="143"/>
                </a:cubicBezTo>
                <a:cubicBezTo>
                  <a:pt x="59" y="143"/>
                  <a:pt x="38" y="134"/>
                  <a:pt x="24" y="115"/>
                </a:cubicBezTo>
                <a:cubicBezTo>
                  <a:pt x="0" y="84"/>
                  <a:pt x="6" y="38"/>
                  <a:pt x="37" y="14"/>
                </a:cubicBezTo>
                <a:cubicBezTo>
                  <a:pt x="50" y="4"/>
                  <a:pt x="66" y="0"/>
                  <a:pt x="81" y="0"/>
                </a:cubicBezTo>
                <a:cubicBezTo>
                  <a:pt x="102" y="0"/>
                  <a:pt x="124" y="9"/>
                  <a:pt x="138" y="28"/>
                </a:cubicBezTo>
                <a:cubicBezTo>
                  <a:pt x="162" y="60"/>
                  <a:pt x="156" y="105"/>
                  <a:pt x="124" y="129"/>
                </a:cubicBezTo>
                <a:close/>
                <a:moveTo>
                  <a:pt x="130" y="34"/>
                </a:moveTo>
                <a:cubicBezTo>
                  <a:pt x="119" y="18"/>
                  <a:pt x="100" y="9"/>
                  <a:pt x="81" y="9"/>
                </a:cubicBezTo>
                <a:cubicBezTo>
                  <a:pt x="67" y="9"/>
                  <a:pt x="54" y="14"/>
                  <a:pt x="43" y="22"/>
                </a:cubicBezTo>
                <a:cubicBezTo>
                  <a:pt x="16" y="43"/>
                  <a:pt x="10" y="82"/>
                  <a:pt x="31" y="109"/>
                </a:cubicBezTo>
                <a:cubicBezTo>
                  <a:pt x="43" y="125"/>
                  <a:pt x="61" y="134"/>
                  <a:pt x="81" y="134"/>
                </a:cubicBezTo>
                <a:cubicBezTo>
                  <a:pt x="95" y="134"/>
                  <a:pt x="108" y="130"/>
                  <a:pt x="119" y="121"/>
                </a:cubicBezTo>
                <a:cubicBezTo>
                  <a:pt x="146" y="100"/>
                  <a:pt x="151" y="61"/>
                  <a:pt x="130" y="34"/>
                </a:cubicBezTo>
                <a:close/>
              </a:path>
            </a:pathLst>
          </a:custGeom>
          <a:solidFill>
            <a:srgbClr val="00B050"/>
          </a:solidFill>
          <a:ln>
            <a:noFill/>
          </a:ln>
          <a:extLst/>
        </p:spPr>
        <p:txBody>
          <a:bodyPr vert="horz" wrap="square" lIns="91440" tIns="45720" rIns="91440" bIns="45720" numCol="1" anchor="t" anchorCtr="0" compatLnSpc="1">
            <a:prstTxWarp prst="textNoShape">
              <a:avLst/>
            </a:prstTxWarp>
          </a:bodyPr>
          <a:lstStyle/>
          <a:p>
            <a:endParaRPr lang="en-US" dirty="0">
              <a:solidFill>
                <a:schemeClr val="bg1"/>
              </a:solidFill>
            </a:endParaRPr>
          </a:p>
        </p:txBody>
      </p:sp>
      <p:sp>
        <p:nvSpPr>
          <p:cNvPr id="63" name="Freeform 7">
            <a:extLst>
              <a:ext uri="{FF2B5EF4-FFF2-40B4-BE49-F238E27FC236}">
                <a16:creationId xmlns:a16="http://schemas.microsoft.com/office/drawing/2014/main" id="{06CC3738-72E3-4083-9614-5EB8F25CDBDA}"/>
              </a:ext>
            </a:extLst>
          </p:cNvPr>
          <p:cNvSpPr>
            <a:spLocks noEditPoints="1"/>
          </p:cNvSpPr>
          <p:nvPr/>
        </p:nvSpPr>
        <p:spPr bwMode="black">
          <a:xfrm>
            <a:off x="10834006" y="5260217"/>
            <a:ext cx="282924" cy="262760"/>
          </a:xfrm>
          <a:custGeom>
            <a:avLst/>
            <a:gdLst>
              <a:gd name="T0" fmla="*/ 87 w 162"/>
              <a:gd name="T1" fmla="*/ 109 h 143"/>
              <a:gd name="T2" fmla="*/ 74 w 162"/>
              <a:gd name="T3" fmla="*/ 109 h 143"/>
              <a:gd name="T4" fmla="*/ 74 w 162"/>
              <a:gd name="T5" fmla="*/ 79 h 143"/>
              <a:gd name="T6" fmla="*/ 45 w 162"/>
              <a:gd name="T7" fmla="*/ 79 h 143"/>
              <a:gd name="T8" fmla="*/ 45 w 162"/>
              <a:gd name="T9" fmla="*/ 66 h 143"/>
              <a:gd name="T10" fmla="*/ 74 w 162"/>
              <a:gd name="T11" fmla="*/ 66 h 143"/>
              <a:gd name="T12" fmla="*/ 74 w 162"/>
              <a:gd name="T13" fmla="*/ 36 h 143"/>
              <a:gd name="T14" fmla="*/ 87 w 162"/>
              <a:gd name="T15" fmla="*/ 36 h 143"/>
              <a:gd name="T16" fmla="*/ 87 w 162"/>
              <a:gd name="T17" fmla="*/ 66 h 143"/>
              <a:gd name="T18" fmla="*/ 117 w 162"/>
              <a:gd name="T19" fmla="*/ 66 h 143"/>
              <a:gd name="T20" fmla="*/ 117 w 162"/>
              <a:gd name="T21" fmla="*/ 79 h 143"/>
              <a:gd name="T22" fmla="*/ 87 w 162"/>
              <a:gd name="T23" fmla="*/ 79 h 143"/>
              <a:gd name="T24" fmla="*/ 87 w 162"/>
              <a:gd name="T25" fmla="*/ 109 h 143"/>
              <a:gd name="T26" fmla="*/ 124 w 162"/>
              <a:gd name="T27" fmla="*/ 129 h 143"/>
              <a:gd name="T28" fmla="*/ 81 w 162"/>
              <a:gd name="T29" fmla="*/ 143 h 143"/>
              <a:gd name="T30" fmla="*/ 24 w 162"/>
              <a:gd name="T31" fmla="*/ 115 h 143"/>
              <a:gd name="T32" fmla="*/ 37 w 162"/>
              <a:gd name="T33" fmla="*/ 14 h 143"/>
              <a:gd name="T34" fmla="*/ 81 w 162"/>
              <a:gd name="T35" fmla="*/ 0 h 143"/>
              <a:gd name="T36" fmla="*/ 138 w 162"/>
              <a:gd name="T37" fmla="*/ 28 h 143"/>
              <a:gd name="T38" fmla="*/ 124 w 162"/>
              <a:gd name="T39" fmla="*/ 129 h 143"/>
              <a:gd name="T40" fmla="*/ 130 w 162"/>
              <a:gd name="T41" fmla="*/ 34 h 143"/>
              <a:gd name="T42" fmla="*/ 81 w 162"/>
              <a:gd name="T43" fmla="*/ 9 h 143"/>
              <a:gd name="T44" fmla="*/ 43 w 162"/>
              <a:gd name="T45" fmla="*/ 22 h 143"/>
              <a:gd name="T46" fmla="*/ 31 w 162"/>
              <a:gd name="T47" fmla="*/ 109 h 143"/>
              <a:gd name="T48" fmla="*/ 81 w 162"/>
              <a:gd name="T49" fmla="*/ 134 h 143"/>
              <a:gd name="T50" fmla="*/ 119 w 162"/>
              <a:gd name="T51" fmla="*/ 121 h 143"/>
              <a:gd name="T52" fmla="*/ 130 w 162"/>
              <a:gd name="T53" fmla="*/ 3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2" h="143">
                <a:moveTo>
                  <a:pt x="87" y="109"/>
                </a:moveTo>
                <a:cubicBezTo>
                  <a:pt x="74" y="109"/>
                  <a:pt x="74" y="109"/>
                  <a:pt x="74" y="109"/>
                </a:cubicBezTo>
                <a:cubicBezTo>
                  <a:pt x="74" y="79"/>
                  <a:pt x="74" y="79"/>
                  <a:pt x="74" y="79"/>
                </a:cubicBezTo>
                <a:cubicBezTo>
                  <a:pt x="45" y="79"/>
                  <a:pt x="45" y="79"/>
                  <a:pt x="45" y="79"/>
                </a:cubicBezTo>
                <a:cubicBezTo>
                  <a:pt x="45" y="66"/>
                  <a:pt x="45" y="66"/>
                  <a:pt x="45" y="66"/>
                </a:cubicBezTo>
                <a:cubicBezTo>
                  <a:pt x="74" y="66"/>
                  <a:pt x="74" y="66"/>
                  <a:pt x="74" y="66"/>
                </a:cubicBezTo>
                <a:cubicBezTo>
                  <a:pt x="74" y="36"/>
                  <a:pt x="74" y="36"/>
                  <a:pt x="74" y="36"/>
                </a:cubicBezTo>
                <a:cubicBezTo>
                  <a:pt x="87" y="36"/>
                  <a:pt x="87" y="36"/>
                  <a:pt x="87" y="36"/>
                </a:cubicBezTo>
                <a:cubicBezTo>
                  <a:pt x="87" y="66"/>
                  <a:pt x="87" y="66"/>
                  <a:pt x="87" y="66"/>
                </a:cubicBezTo>
                <a:cubicBezTo>
                  <a:pt x="117" y="66"/>
                  <a:pt x="117" y="66"/>
                  <a:pt x="117" y="66"/>
                </a:cubicBezTo>
                <a:cubicBezTo>
                  <a:pt x="117" y="79"/>
                  <a:pt x="117" y="79"/>
                  <a:pt x="117" y="79"/>
                </a:cubicBezTo>
                <a:cubicBezTo>
                  <a:pt x="87" y="79"/>
                  <a:pt x="87" y="79"/>
                  <a:pt x="87" y="79"/>
                </a:cubicBezTo>
                <a:lnTo>
                  <a:pt x="87" y="109"/>
                </a:lnTo>
                <a:close/>
                <a:moveTo>
                  <a:pt x="124" y="129"/>
                </a:moveTo>
                <a:cubicBezTo>
                  <a:pt x="111" y="139"/>
                  <a:pt x="96" y="143"/>
                  <a:pt x="81" y="143"/>
                </a:cubicBezTo>
                <a:cubicBezTo>
                  <a:pt x="59" y="143"/>
                  <a:pt x="38" y="134"/>
                  <a:pt x="24" y="115"/>
                </a:cubicBezTo>
                <a:cubicBezTo>
                  <a:pt x="0" y="84"/>
                  <a:pt x="6" y="38"/>
                  <a:pt x="37" y="14"/>
                </a:cubicBezTo>
                <a:cubicBezTo>
                  <a:pt x="50" y="4"/>
                  <a:pt x="66" y="0"/>
                  <a:pt x="81" y="0"/>
                </a:cubicBezTo>
                <a:cubicBezTo>
                  <a:pt x="102" y="0"/>
                  <a:pt x="124" y="9"/>
                  <a:pt x="138" y="28"/>
                </a:cubicBezTo>
                <a:cubicBezTo>
                  <a:pt x="162" y="60"/>
                  <a:pt x="156" y="105"/>
                  <a:pt x="124" y="129"/>
                </a:cubicBezTo>
                <a:close/>
                <a:moveTo>
                  <a:pt x="130" y="34"/>
                </a:moveTo>
                <a:cubicBezTo>
                  <a:pt x="119" y="18"/>
                  <a:pt x="100" y="9"/>
                  <a:pt x="81" y="9"/>
                </a:cubicBezTo>
                <a:cubicBezTo>
                  <a:pt x="67" y="9"/>
                  <a:pt x="54" y="14"/>
                  <a:pt x="43" y="22"/>
                </a:cubicBezTo>
                <a:cubicBezTo>
                  <a:pt x="16" y="43"/>
                  <a:pt x="10" y="82"/>
                  <a:pt x="31" y="109"/>
                </a:cubicBezTo>
                <a:cubicBezTo>
                  <a:pt x="43" y="125"/>
                  <a:pt x="61" y="134"/>
                  <a:pt x="81" y="134"/>
                </a:cubicBezTo>
                <a:cubicBezTo>
                  <a:pt x="95" y="134"/>
                  <a:pt x="108" y="130"/>
                  <a:pt x="119" y="121"/>
                </a:cubicBezTo>
                <a:cubicBezTo>
                  <a:pt x="146" y="100"/>
                  <a:pt x="151" y="61"/>
                  <a:pt x="130" y="34"/>
                </a:cubicBezTo>
                <a:close/>
              </a:path>
            </a:pathLst>
          </a:custGeom>
          <a:solidFill>
            <a:srgbClr val="00B050"/>
          </a:solidFill>
          <a:ln>
            <a:noFill/>
          </a:ln>
          <a:extLst/>
        </p:spPr>
        <p:txBody>
          <a:bodyPr vert="horz" wrap="square" lIns="91440" tIns="45720" rIns="91440" bIns="45720" numCol="1" anchor="t" anchorCtr="0" compatLnSpc="1">
            <a:prstTxWarp prst="textNoShape">
              <a:avLst/>
            </a:prstTxWarp>
          </a:bodyPr>
          <a:lstStyle/>
          <a:p>
            <a:endParaRPr lang="en-US" dirty="0">
              <a:solidFill>
                <a:schemeClr val="bg1"/>
              </a:solidFill>
            </a:endParaRPr>
          </a:p>
        </p:txBody>
      </p:sp>
      <p:sp>
        <p:nvSpPr>
          <p:cNvPr id="64" name="Freeform 7">
            <a:extLst>
              <a:ext uri="{FF2B5EF4-FFF2-40B4-BE49-F238E27FC236}">
                <a16:creationId xmlns:a16="http://schemas.microsoft.com/office/drawing/2014/main" id="{40235214-1888-4ACC-A7FF-D8F63C9A591E}"/>
              </a:ext>
            </a:extLst>
          </p:cNvPr>
          <p:cNvSpPr>
            <a:spLocks noEditPoints="1"/>
          </p:cNvSpPr>
          <p:nvPr/>
        </p:nvSpPr>
        <p:spPr bwMode="black">
          <a:xfrm>
            <a:off x="5697461" y="5246147"/>
            <a:ext cx="282924" cy="262760"/>
          </a:xfrm>
          <a:custGeom>
            <a:avLst/>
            <a:gdLst>
              <a:gd name="T0" fmla="*/ 87 w 162"/>
              <a:gd name="T1" fmla="*/ 109 h 143"/>
              <a:gd name="T2" fmla="*/ 74 w 162"/>
              <a:gd name="T3" fmla="*/ 109 h 143"/>
              <a:gd name="T4" fmla="*/ 74 w 162"/>
              <a:gd name="T5" fmla="*/ 79 h 143"/>
              <a:gd name="T6" fmla="*/ 45 w 162"/>
              <a:gd name="T7" fmla="*/ 79 h 143"/>
              <a:gd name="T8" fmla="*/ 45 w 162"/>
              <a:gd name="T9" fmla="*/ 66 h 143"/>
              <a:gd name="T10" fmla="*/ 74 w 162"/>
              <a:gd name="T11" fmla="*/ 66 h 143"/>
              <a:gd name="T12" fmla="*/ 74 w 162"/>
              <a:gd name="T13" fmla="*/ 36 h 143"/>
              <a:gd name="T14" fmla="*/ 87 w 162"/>
              <a:gd name="T15" fmla="*/ 36 h 143"/>
              <a:gd name="T16" fmla="*/ 87 w 162"/>
              <a:gd name="T17" fmla="*/ 66 h 143"/>
              <a:gd name="T18" fmla="*/ 117 w 162"/>
              <a:gd name="T19" fmla="*/ 66 h 143"/>
              <a:gd name="T20" fmla="*/ 117 w 162"/>
              <a:gd name="T21" fmla="*/ 79 h 143"/>
              <a:gd name="T22" fmla="*/ 87 w 162"/>
              <a:gd name="T23" fmla="*/ 79 h 143"/>
              <a:gd name="T24" fmla="*/ 87 w 162"/>
              <a:gd name="T25" fmla="*/ 109 h 143"/>
              <a:gd name="T26" fmla="*/ 124 w 162"/>
              <a:gd name="T27" fmla="*/ 129 h 143"/>
              <a:gd name="T28" fmla="*/ 81 w 162"/>
              <a:gd name="T29" fmla="*/ 143 h 143"/>
              <a:gd name="T30" fmla="*/ 24 w 162"/>
              <a:gd name="T31" fmla="*/ 115 h 143"/>
              <a:gd name="T32" fmla="*/ 37 w 162"/>
              <a:gd name="T33" fmla="*/ 14 h 143"/>
              <a:gd name="T34" fmla="*/ 81 w 162"/>
              <a:gd name="T35" fmla="*/ 0 h 143"/>
              <a:gd name="T36" fmla="*/ 138 w 162"/>
              <a:gd name="T37" fmla="*/ 28 h 143"/>
              <a:gd name="T38" fmla="*/ 124 w 162"/>
              <a:gd name="T39" fmla="*/ 129 h 143"/>
              <a:gd name="T40" fmla="*/ 130 w 162"/>
              <a:gd name="T41" fmla="*/ 34 h 143"/>
              <a:gd name="T42" fmla="*/ 81 w 162"/>
              <a:gd name="T43" fmla="*/ 9 h 143"/>
              <a:gd name="T44" fmla="*/ 43 w 162"/>
              <a:gd name="T45" fmla="*/ 22 h 143"/>
              <a:gd name="T46" fmla="*/ 31 w 162"/>
              <a:gd name="T47" fmla="*/ 109 h 143"/>
              <a:gd name="T48" fmla="*/ 81 w 162"/>
              <a:gd name="T49" fmla="*/ 134 h 143"/>
              <a:gd name="T50" fmla="*/ 119 w 162"/>
              <a:gd name="T51" fmla="*/ 121 h 143"/>
              <a:gd name="T52" fmla="*/ 130 w 162"/>
              <a:gd name="T53" fmla="*/ 3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2" h="143">
                <a:moveTo>
                  <a:pt x="87" y="109"/>
                </a:moveTo>
                <a:cubicBezTo>
                  <a:pt x="74" y="109"/>
                  <a:pt x="74" y="109"/>
                  <a:pt x="74" y="109"/>
                </a:cubicBezTo>
                <a:cubicBezTo>
                  <a:pt x="74" y="79"/>
                  <a:pt x="74" y="79"/>
                  <a:pt x="74" y="79"/>
                </a:cubicBezTo>
                <a:cubicBezTo>
                  <a:pt x="45" y="79"/>
                  <a:pt x="45" y="79"/>
                  <a:pt x="45" y="79"/>
                </a:cubicBezTo>
                <a:cubicBezTo>
                  <a:pt x="45" y="66"/>
                  <a:pt x="45" y="66"/>
                  <a:pt x="45" y="66"/>
                </a:cubicBezTo>
                <a:cubicBezTo>
                  <a:pt x="74" y="66"/>
                  <a:pt x="74" y="66"/>
                  <a:pt x="74" y="66"/>
                </a:cubicBezTo>
                <a:cubicBezTo>
                  <a:pt x="74" y="36"/>
                  <a:pt x="74" y="36"/>
                  <a:pt x="74" y="36"/>
                </a:cubicBezTo>
                <a:cubicBezTo>
                  <a:pt x="87" y="36"/>
                  <a:pt x="87" y="36"/>
                  <a:pt x="87" y="36"/>
                </a:cubicBezTo>
                <a:cubicBezTo>
                  <a:pt x="87" y="66"/>
                  <a:pt x="87" y="66"/>
                  <a:pt x="87" y="66"/>
                </a:cubicBezTo>
                <a:cubicBezTo>
                  <a:pt x="117" y="66"/>
                  <a:pt x="117" y="66"/>
                  <a:pt x="117" y="66"/>
                </a:cubicBezTo>
                <a:cubicBezTo>
                  <a:pt x="117" y="79"/>
                  <a:pt x="117" y="79"/>
                  <a:pt x="117" y="79"/>
                </a:cubicBezTo>
                <a:cubicBezTo>
                  <a:pt x="87" y="79"/>
                  <a:pt x="87" y="79"/>
                  <a:pt x="87" y="79"/>
                </a:cubicBezTo>
                <a:lnTo>
                  <a:pt x="87" y="109"/>
                </a:lnTo>
                <a:close/>
                <a:moveTo>
                  <a:pt x="124" y="129"/>
                </a:moveTo>
                <a:cubicBezTo>
                  <a:pt x="111" y="139"/>
                  <a:pt x="96" y="143"/>
                  <a:pt x="81" y="143"/>
                </a:cubicBezTo>
                <a:cubicBezTo>
                  <a:pt x="59" y="143"/>
                  <a:pt x="38" y="134"/>
                  <a:pt x="24" y="115"/>
                </a:cubicBezTo>
                <a:cubicBezTo>
                  <a:pt x="0" y="84"/>
                  <a:pt x="6" y="38"/>
                  <a:pt x="37" y="14"/>
                </a:cubicBezTo>
                <a:cubicBezTo>
                  <a:pt x="50" y="4"/>
                  <a:pt x="66" y="0"/>
                  <a:pt x="81" y="0"/>
                </a:cubicBezTo>
                <a:cubicBezTo>
                  <a:pt x="102" y="0"/>
                  <a:pt x="124" y="9"/>
                  <a:pt x="138" y="28"/>
                </a:cubicBezTo>
                <a:cubicBezTo>
                  <a:pt x="162" y="60"/>
                  <a:pt x="156" y="105"/>
                  <a:pt x="124" y="129"/>
                </a:cubicBezTo>
                <a:close/>
                <a:moveTo>
                  <a:pt x="130" y="34"/>
                </a:moveTo>
                <a:cubicBezTo>
                  <a:pt x="119" y="18"/>
                  <a:pt x="100" y="9"/>
                  <a:pt x="81" y="9"/>
                </a:cubicBezTo>
                <a:cubicBezTo>
                  <a:pt x="67" y="9"/>
                  <a:pt x="54" y="14"/>
                  <a:pt x="43" y="22"/>
                </a:cubicBezTo>
                <a:cubicBezTo>
                  <a:pt x="16" y="43"/>
                  <a:pt x="10" y="82"/>
                  <a:pt x="31" y="109"/>
                </a:cubicBezTo>
                <a:cubicBezTo>
                  <a:pt x="43" y="125"/>
                  <a:pt x="61" y="134"/>
                  <a:pt x="81" y="134"/>
                </a:cubicBezTo>
                <a:cubicBezTo>
                  <a:pt x="95" y="134"/>
                  <a:pt x="108" y="130"/>
                  <a:pt x="119" y="121"/>
                </a:cubicBezTo>
                <a:cubicBezTo>
                  <a:pt x="146" y="100"/>
                  <a:pt x="151" y="61"/>
                  <a:pt x="130" y="34"/>
                </a:cubicBezTo>
                <a:close/>
              </a:path>
            </a:pathLst>
          </a:custGeom>
          <a:solidFill>
            <a:srgbClr val="00B050"/>
          </a:solidFill>
          <a:ln>
            <a:noFill/>
          </a:ln>
          <a:extLst/>
        </p:spPr>
        <p:txBody>
          <a:bodyPr vert="horz" wrap="square" lIns="91440" tIns="45720" rIns="91440" bIns="45720" numCol="1" anchor="t" anchorCtr="0" compatLnSpc="1">
            <a:prstTxWarp prst="textNoShape">
              <a:avLst/>
            </a:prstTxWarp>
          </a:bodyPr>
          <a:lstStyle/>
          <a:p>
            <a:endParaRPr lang="en-US" dirty="0">
              <a:solidFill>
                <a:schemeClr val="bg1"/>
              </a:solidFill>
            </a:endParaRPr>
          </a:p>
        </p:txBody>
      </p:sp>
      <p:pic>
        <p:nvPicPr>
          <p:cNvPr id="65" name="Picture 64">
            <a:extLst>
              <a:ext uri="{FF2B5EF4-FFF2-40B4-BE49-F238E27FC236}">
                <a16:creationId xmlns:a16="http://schemas.microsoft.com/office/drawing/2014/main" id="{6F5B7D98-575B-466B-A70B-F81F82561639}"/>
              </a:ext>
            </a:extLst>
          </p:cNvPr>
          <p:cNvPicPr>
            <a:picLocks noChangeAspect="1"/>
          </p:cNvPicPr>
          <p:nvPr/>
        </p:nvPicPr>
        <p:blipFill>
          <a:blip r:embed="rId2">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5697461" y="4644333"/>
            <a:ext cx="310829" cy="310829"/>
          </a:xfrm>
          <a:prstGeom prst="rect">
            <a:avLst/>
          </a:prstGeom>
        </p:spPr>
      </p:pic>
      <p:pic>
        <p:nvPicPr>
          <p:cNvPr id="66" name="Picture 65">
            <a:extLst>
              <a:ext uri="{FF2B5EF4-FFF2-40B4-BE49-F238E27FC236}">
                <a16:creationId xmlns:a16="http://schemas.microsoft.com/office/drawing/2014/main" id="{DF3DD7DB-FD63-445E-807C-73DE4D13516C}"/>
              </a:ext>
            </a:extLst>
          </p:cNvPr>
          <p:cNvPicPr>
            <a:picLocks noChangeAspect="1"/>
          </p:cNvPicPr>
          <p:nvPr/>
        </p:nvPicPr>
        <p:blipFill>
          <a:blip r:embed="rId2">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8312114" y="4644333"/>
            <a:ext cx="310829" cy="310829"/>
          </a:xfrm>
          <a:prstGeom prst="rect">
            <a:avLst/>
          </a:prstGeom>
        </p:spPr>
      </p:pic>
      <p:sp>
        <p:nvSpPr>
          <p:cNvPr id="67" name="Freeform 7">
            <a:extLst>
              <a:ext uri="{FF2B5EF4-FFF2-40B4-BE49-F238E27FC236}">
                <a16:creationId xmlns:a16="http://schemas.microsoft.com/office/drawing/2014/main" id="{20997B3F-AF8A-4027-A285-CD9338DBA931}"/>
              </a:ext>
            </a:extLst>
          </p:cNvPr>
          <p:cNvSpPr>
            <a:spLocks noEditPoints="1"/>
          </p:cNvSpPr>
          <p:nvPr/>
        </p:nvSpPr>
        <p:spPr bwMode="black">
          <a:xfrm>
            <a:off x="2871809" y="4644333"/>
            <a:ext cx="282924" cy="262760"/>
          </a:xfrm>
          <a:custGeom>
            <a:avLst/>
            <a:gdLst>
              <a:gd name="T0" fmla="*/ 87 w 162"/>
              <a:gd name="T1" fmla="*/ 109 h 143"/>
              <a:gd name="T2" fmla="*/ 74 w 162"/>
              <a:gd name="T3" fmla="*/ 109 h 143"/>
              <a:gd name="T4" fmla="*/ 74 w 162"/>
              <a:gd name="T5" fmla="*/ 79 h 143"/>
              <a:gd name="T6" fmla="*/ 45 w 162"/>
              <a:gd name="T7" fmla="*/ 79 h 143"/>
              <a:gd name="T8" fmla="*/ 45 w 162"/>
              <a:gd name="T9" fmla="*/ 66 h 143"/>
              <a:gd name="T10" fmla="*/ 74 w 162"/>
              <a:gd name="T11" fmla="*/ 66 h 143"/>
              <a:gd name="T12" fmla="*/ 74 w 162"/>
              <a:gd name="T13" fmla="*/ 36 h 143"/>
              <a:gd name="T14" fmla="*/ 87 w 162"/>
              <a:gd name="T15" fmla="*/ 36 h 143"/>
              <a:gd name="T16" fmla="*/ 87 w 162"/>
              <a:gd name="T17" fmla="*/ 66 h 143"/>
              <a:gd name="T18" fmla="*/ 117 w 162"/>
              <a:gd name="T19" fmla="*/ 66 h 143"/>
              <a:gd name="T20" fmla="*/ 117 w 162"/>
              <a:gd name="T21" fmla="*/ 79 h 143"/>
              <a:gd name="T22" fmla="*/ 87 w 162"/>
              <a:gd name="T23" fmla="*/ 79 h 143"/>
              <a:gd name="T24" fmla="*/ 87 w 162"/>
              <a:gd name="T25" fmla="*/ 109 h 143"/>
              <a:gd name="T26" fmla="*/ 124 w 162"/>
              <a:gd name="T27" fmla="*/ 129 h 143"/>
              <a:gd name="T28" fmla="*/ 81 w 162"/>
              <a:gd name="T29" fmla="*/ 143 h 143"/>
              <a:gd name="T30" fmla="*/ 24 w 162"/>
              <a:gd name="T31" fmla="*/ 115 h 143"/>
              <a:gd name="T32" fmla="*/ 37 w 162"/>
              <a:gd name="T33" fmla="*/ 14 h 143"/>
              <a:gd name="T34" fmla="*/ 81 w 162"/>
              <a:gd name="T35" fmla="*/ 0 h 143"/>
              <a:gd name="T36" fmla="*/ 138 w 162"/>
              <a:gd name="T37" fmla="*/ 28 h 143"/>
              <a:gd name="T38" fmla="*/ 124 w 162"/>
              <a:gd name="T39" fmla="*/ 129 h 143"/>
              <a:gd name="T40" fmla="*/ 130 w 162"/>
              <a:gd name="T41" fmla="*/ 34 h 143"/>
              <a:gd name="T42" fmla="*/ 81 w 162"/>
              <a:gd name="T43" fmla="*/ 9 h 143"/>
              <a:gd name="T44" fmla="*/ 43 w 162"/>
              <a:gd name="T45" fmla="*/ 22 h 143"/>
              <a:gd name="T46" fmla="*/ 31 w 162"/>
              <a:gd name="T47" fmla="*/ 109 h 143"/>
              <a:gd name="T48" fmla="*/ 81 w 162"/>
              <a:gd name="T49" fmla="*/ 134 h 143"/>
              <a:gd name="T50" fmla="*/ 119 w 162"/>
              <a:gd name="T51" fmla="*/ 121 h 143"/>
              <a:gd name="T52" fmla="*/ 130 w 162"/>
              <a:gd name="T53" fmla="*/ 3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2" h="143">
                <a:moveTo>
                  <a:pt x="87" y="109"/>
                </a:moveTo>
                <a:cubicBezTo>
                  <a:pt x="74" y="109"/>
                  <a:pt x="74" y="109"/>
                  <a:pt x="74" y="109"/>
                </a:cubicBezTo>
                <a:cubicBezTo>
                  <a:pt x="74" y="79"/>
                  <a:pt x="74" y="79"/>
                  <a:pt x="74" y="79"/>
                </a:cubicBezTo>
                <a:cubicBezTo>
                  <a:pt x="45" y="79"/>
                  <a:pt x="45" y="79"/>
                  <a:pt x="45" y="79"/>
                </a:cubicBezTo>
                <a:cubicBezTo>
                  <a:pt x="45" y="66"/>
                  <a:pt x="45" y="66"/>
                  <a:pt x="45" y="66"/>
                </a:cubicBezTo>
                <a:cubicBezTo>
                  <a:pt x="74" y="66"/>
                  <a:pt x="74" y="66"/>
                  <a:pt x="74" y="66"/>
                </a:cubicBezTo>
                <a:cubicBezTo>
                  <a:pt x="74" y="36"/>
                  <a:pt x="74" y="36"/>
                  <a:pt x="74" y="36"/>
                </a:cubicBezTo>
                <a:cubicBezTo>
                  <a:pt x="87" y="36"/>
                  <a:pt x="87" y="36"/>
                  <a:pt x="87" y="36"/>
                </a:cubicBezTo>
                <a:cubicBezTo>
                  <a:pt x="87" y="66"/>
                  <a:pt x="87" y="66"/>
                  <a:pt x="87" y="66"/>
                </a:cubicBezTo>
                <a:cubicBezTo>
                  <a:pt x="117" y="66"/>
                  <a:pt x="117" y="66"/>
                  <a:pt x="117" y="66"/>
                </a:cubicBezTo>
                <a:cubicBezTo>
                  <a:pt x="117" y="79"/>
                  <a:pt x="117" y="79"/>
                  <a:pt x="117" y="79"/>
                </a:cubicBezTo>
                <a:cubicBezTo>
                  <a:pt x="87" y="79"/>
                  <a:pt x="87" y="79"/>
                  <a:pt x="87" y="79"/>
                </a:cubicBezTo>
                <a:lnTo>
                  <a:pt x="87" y="109"/>
                </a:lnTo>
                <a:close/>
                <a:moveTo>
                  <a:pt x="124" y="129"/>
                </a:moveTo>
                <a:cubicBezTo>
                  <a:pt x="111" y="139"/>
                  <a:pt x="96" y="143"/>
                  <a:pt x="81" y="143"/>
                </a:cubicBezTo>
                <a:cubicBezTo>
                  <a:pt x="59" y="143"/>
                  <a:pt x="38" y="134"/>
                  <a:pt x="24" y="115"/>
                </a:cubicBezTo>
                <a:cubicBezTo>
                  <a:pt x="0" y="84"/>
                  <a:pt x="6" y="38"/>
                  <a:pt x="37" y="14"/>
                </a:cubicBezTo>
                <a:cubicBezTo>
                  <a:pt x="50" y="4"/>
                  <a:pt x="66" y="0"/>
                  <a:pt x="81" y="0"/>
                </a:cubicBezTo>
                <a:cubicBezTo>
                  <a:pt x="102" y="0"/>
                  <a:pt x="124" y="9"/>
                  <a:pt x="138" y="28"/>
                </a:cubicBezTo>
                <a:cubicBezTo>
                  <a:pt x="162" y="60"/>
                  <a:pt x="156" y="105"/>
                  <a:pt x="124" y="129"/>
                </a:cubicBezTo>
                <a:close/>
                <a:moveTo>
                  <a:pt x="130" y="34"/>
                </a:moveTo>
                <a:cubicBezTo>
                  <a:pt x="119" y="18"/>
                  <a:pt x="100" y="9"/>
                  <a:pt x="81" y="9"/>
                </a:cubicBezTo>
                <a:cubicBezTo>
                  <a:pt x="67" y="9"/>
                  <a:pt x="54" y="14"/>
                  <a:pt x="43" y="22"/>
                </a:cubicBezTo>
                <a:cubicBezTo>
                  <a:pt x="16" y="43"/>
                  <a:pt x="10" y="82"/>
                  <a:pt x="31" y="109"/>
                </a:cubicBezTo>
                <a:cubicBezTo>
                  <a:pt x="43" y="125"/>
                  <a:pt x="61" y="134"/>
                  <a:pt x="81" y="134"/>
                </a:cubicBezTo>
                <a:cubicBezTo>
                  <a:pt x="95" y="134"/>
                  <a:pt x="108" y="130"/>
                  <a:pt x="119" y="121"/>
                </a:cubicBezTo>
                <a:cubicBezTo>
                  <a:pt x="146" y="100"/>
                  <a:pt x="151" y="61"/>
                  <a:pt x="130" y="34"/>
                </a:cubicBezTo>
                <a:close/>
              </a:path>
            </a:pathLst>
          </a:custGeom>
          <a:solidFill>
            <a:srgbClr val="00B050"/>
          </a:solidFill>
          <a:ln>
            <a:noFill/>
          </a:ln>
          <a:extLst/>
        </p:spPr>
        <p:txBody>
          <a:bodyPr vert="horz" wrap="square" lIns="91440" tIns="45720" rIns="91440" bIns="45720" numCol="1" anchor="t" anchorCtr="0" compatLnSpc="1">
            <a:prstTxWarp prst="textNoShape">
              <a:avLst/>
            </a:prstTxWarp>
          </a:bodyPr>
          <a:lstStyle/>
          <a:p>
            <a:endParaRPr lang="en-US" dirty="0">
              <a:solidFill>
                <a:schemeClr val="bg1"/>
              </a:solidFill>
            </a:endParaRPr>
          </a:p>
        </p:txBody>
      </p:sp>
      <p:sp>
        <p:nvSpPr>
          <p:cNvPr id="68" name="Freeform 7">
            <a:extLst>
              <a:ext uri="{FF2B5EF4-FFF2-40B4-BE49-F238E27FC236}">
                <a16:creationId xmlns:a16="http://schemas.microsoft.com/office/drawing/2014/main" id="{FC3B1FD0-5F83-4454-96F6-C1A8345D1503}"/>
              </a:ext>
            </a:extLst>
          </p:cNvPr>
          <p:cNvSpPr>
            <a:spLocks noEditPoints="1"/>
          </p:cNvSpPr>
          <p:nvPr/>
        </p:nvSpPr>
        <p:spPr bwMode="black">
          <a:xfrm>
            <a:off x="3286967" y="4644333"/>
            <a:ext cx="282924" cy="262760"/>
          </a:xfrm>
          <a:custGeom>
            <a:avLst/>
            <a:gdLst>
              <a:gd name="T0" fmla="*/ 87 w 162"/>
              <a:gd name="T1" fmla="*/ 109 h 143"/>
              <a:gd name="T2" fmla="*/ 74 w 162"/>
              <a:gd name="T3" fmla="*/ 109 h 143"/>
              <a:gd name="T4" fmla="*/ 74 w 162"/>
              <a:gd name="T5" fmla="*/ 79 h 143"/>
              <a:gd name="T6" fmla="*/ 45 w 162"/>
              <a:gd name="T7" fmla="*/ 79 h 143"/>
              <a:gd name="T8" fmla="*/ 45 w 162"/>
              <a:gd name="T9" fmla="*/ 66 h 143"/>
              <a:gd name="T10" fmla="*/ 74 w 162"/>
              <a:gd name="T11" fmla="*/ 66 h 143"/>
              <a:gd name="T12" fmla="*/ 74 w 162"/>
              <a:gd name="T13" fmla="*/ 36 h 143"/>
              <a:gd name="T14" fmla="*/ 87 w 162"/>
              <a:gd name="T15" fmla="*/ 36 h 143"/>
              <a:gd name="T16" fmla="*/ 87 w 162"/>
              <a:gd name="T17" fmla="*/ 66 h 143"/>
              <a:gd name="T18" fmla="*/ 117 w 162"/>
              <a:gd name="T19" fmla="*/ 66 h 143"/>
              <a:gd name="T20" fmla="*/ 117 w 162"/>
              <a:gd name="T21" fmla="*/ 79 h 143"/>
              <a:gd name="T22" fmla="*/ 87 w 162"/>
              <a:gd name="T23" fmla="*/ 79 h 143"/>
              <a:gd name="T24" fmla="*/ 87 w 162"/>
              <a:gd name="T25" fmla="*/ 109 h 143"/>
              <a:gd name="T26" fmla="*/ 124 w 162"/>
              <a:gd name="T27" fmla="*/ 129 h 143"/>
              <a:gd name="T28" fmla="*/ 81 w 162"/>
              <a:gd name="T29" fmla="*/ 143 h 143"/>
              <a:gd name="T30" fmla="*/ 24 w 162"/>
              <a:gd name="T31" fmla="*/ 115 h 143"/>
              <a:gd name="T32" fmla="*/ 37 w 162"/>
              <a:gd name="T33" fmla="*/ 14 h 143"/>
              <a:gd name="T34" fmla="*/ 81 w 162"/>
              <a:gd name="T35" fmla="*/ 0 h 143"/>
              <a:gd name="T36" fmla="*/ 138 w 162"/>
              <a:gd name="T37" fmla="*/ 28 h 143"/>
              <a:gd name="T38" fmla="*/ 124 w 162"/>
              <a:gd name="T39" fmla="*/ 129 h 143"/>
              <a:gd name="T40" fmla="*/ 130 w 162"/>
              <a:gd name="T41" fmla="*/ 34 h 143"/>
              <a:gd name="T42" fmla="*/ 81 w 162"/>
              <a:gd name="T43" fmla="*/ 9 h 143"/>
              <a:gd name="T44" fmla="*/ 43 w 162"/>
              <a:gd name="T45" fmla="*/ 22 h 143"/>
              <a:gd name="T46" fmla="*/ 31 w 162"/>
              <a:gd name="T47" fmla="*/ 109 h 143"/>
              <a:gd name="T48" fmla="*/ 81 w 162"/>
              <a:gd name="T49" fmla="*/ 134 h 143"/>
              <a:gd name="T50" fmla="*/ 119 w 162"/>
              <a:gd name="T51" fmla="*/ 121 h 143"/>
              <a:gd name="T52" fmla="*/ 130 w 162"/>
              <a:gd name="T53" fmla="*/ 3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2" h="143">
                <a:moveTo>
                  <a:pt x="87" y="109"/>
                </a:moveTo>
                <a:cubicBezTo>
                  <a:pt x="74" y="109"/>
                  <a:pt x="74" y="109"/>
                  <a:pt x="74" y="109"/>
                </a:cubicBezTo>
                <a:cubicBezTo>
                  <a:pt x="74" y="79"/>
                  <a:pt x="74" y="79"/>
                  <a:pt x="74" y="79"/>
                </a:cubicBezTo>
                <a:cubicBezTo>
                  <a:pt x="45" y="79"/>
                  <a:pt x="45" y="79"/>
                  <a:pt x="45" y="79"/>
                </a:cubicBezTo>
                <a:cubicBezTo>
                  <a:pt x="45" y="66"/>
                  <a:pt x="45" y="66"/>
                  <a:pt x="45" y="66"/>
                </a:cubicBezTo>
                <a:cubicBezTo>
                  <a:pt x="74" y="66"/>
                  <a:pt x="74" y="66"/>
                  <a:pt x="74" y="66"/>
                </a:cubicBezTo>
                <a:cubicBezTo>
                  <a:pt x="74" y="36"/>
                  <a:pt x="74" y="36"/>
                  <a:pt x="74" y="36"/>
                </a:cubicBezTo>
                <a:cubicBezTo>
                  <a:pt x="87" y="36"/>
                  <a:pt x="87" y="36"/>
                  <a:pt x="87" y="36"/>
                </a:cubicBezTo>
                <a:cubicBezTo>
                  <a:pt x="87" y="66"/>
                  <a:pt x="87" y="66"/>
                  <a:pt x="87" y="66"/>
                </a:cubicBezTo>
                <a:cubicBezTo>
                  <a:pt x="117" y="66"/>
                  <a:pt x="117" y="66"/>
                  <a:pt x="117" y="66"/>
                </a:cubicBezTo>
                <a:cubicBezTo>
                  <a:pt x="117" y="79"/>
                  <a:pt x="117" y="79"/>
                  <a:pt x="117" y="79"/>
                </a:cubicBezTo>
                <a:cubicBezTo>
                  <a:pt x="87" y="79"/>
                  <a:pt x="87" y="79"/>
                  <a:pt x="87" y="79"/>
                </a:cubicBezTo>
                <a:lnTo>
                  <a:pt x="87" y="109"/>
                </a:lnTo>
                <a:close/>
                <a:moveTo>
                  <a:pt x="124" y="129"/>
                </a:moveTo>
                <a:cubicBezTo>
                  <a:pt x="111" y="139"/>
                  <a:pt x="96" y="143"/>
                  <a:pt x="81" y="143"/>
                </a:cubicBezTo>
                <a:cubicBezTo>
                  <a:pt x="59" y="143"/>
                  <a:pt x="38" y="134"/>
                  <a:pt x="24" y="115"/>
                </a:cubicBezTo>
                <a:cubicBezTo>
                  <a:pt x="0" y="84"/>
                  <a:pt x="6" y="38"/>
                  <a:pt x="37" y="14"/>
                </a:cubicBezTo>
                <a:cubicBezTo>
                  <a:pt x="50" y="4"/>
                  <a:pt x="66" y="0"/>
                  <a:pt x="81" y="0"/>
                </a:cubicBezTo>
                <a:cubicBezTo>
                  <a:pt x="102" y="0"/>
                  <a:pt x="124" y="9"/>
                  <a:pt x="138" y="28"/>
                </a:cubicBezTo>
                <a:cubicBezTo>
                  <a:pt x="162" y="60"/>
                  <a:pt x="156" y="105"/>
                  <a:pt x="124" y="129"/>
                </a:cubicBezTo>
                <a:close/>
                <a:moveTo>
                  <a:pt x="130" y="34"/>
                </a:moveTo>
                <a:cubicBezTo>
                  <a:pt x="119" y="18"/>
                  <a:pt x="100" y="9"/>
                  <a:pt x="81" y="9"/>
                </a:cubicBezTo>
                <a:cubicBezTo>
                  <a:pt x="67" y="9"/>
                  <a:pt x="54" y="14"/>
                  <a:pt x="43" y="22"/>
                </a:cubicBezTo>
                <a:cubicBezTo>
                  <a:pt x="16" y="43"/>
                  <a:pt x="10" y="82"/>
                  <a:pt x="31" y="109"/>
                </a:cubicBezTo>
                <a:cubicBezTo>
                  <a:pt x="43" y="125"/>
                  <a:pt x="61" y="134"/>
                  <a:pt x="81" y="134"/>
                </a:cubicBezTo>
                <a:cubicBezTo>
                  <a:pt x="95" y="134"/>
                  <a:pt x="108" y="130"/>
                  <a:pt x="119" y="121"/>
                </a:cubicBezTo>
                <a:cubicBezTo>
                  <a:pt x="146" y="100"/>
                  <a:pt x="151" y="61"/>
                  <a:pt x="130" y="34"/>
                </a:cubicBezTo>
                <a:close/>
              </a:path>
            </a:pathLst>
          </a:custGeom>
          <a:solidFill>
            <a:srgbClr val="00B050"/>
          </a:solidFill>
          <a:ln>
            <a:noFill/>
          </a:ln>
          <a:extLst/>
        </p:spPr>
        <p:txBody>
          <a:bodyPr vert="horz" wrap="square" lIns="91440" tIns="45720" rIns="91440" bIns="45720" numCol="1" anchor="t" anchorCtr="0" compatLnSpc="1">
            <a:prstTxWarp prst="textNoShape">
              <a:avLst/>
            </a:prstTxWarp>
          </a:bodyPr>
          <a:lstStyle/>
          <a:p>
            <a:endParaRPr lang="en-US" dirty="0">
              <a:solidFill>
                <a:schemeClr val="bg1"/>
              </a:solidFill>
            </a:endParaRPr>
          </a:p>
        </p:txBody>
      </p:sp>
    </p:spTree>
    <p:extLst>
      <p:ext uri="{BB962C8B-B14F-4D97-AF65-F5344CB8AC3E}">
        <p14:creationId xmlns:p14="http://schemas.microsoft.com/office/powerpoint/2010/main" val="1496600577"/>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93C025-98CB-4255-9050-C7971D09D6E6}"/>
              </a:ext>
            </a:extLst>
          </p:cNvPr>
          <p:cNvSpPr>
            <a:spLocks noGrp="1"/>
          </p:cNvSpPr>
          <p:nvPr>
            <p:ph type="title"/>
          </p:nvPr>
        </p:nvSpPr>
        <p:spPr/>
        <p:txBody>
          <a:bodyPr/>
          <a:lstStyle/>
          <a:p>
            <a:r>
              <a:rPr lang="fr-FR" dirty="0"/>
              <a:t>Etape: moyen de déploiement</a:t>
            </a:r>
          </a:p>
        </p:txBody>
      </p:sp>
      <p:sp>
        <p:nvSpPr>
          <p:cNvPr id="3" name="Text Placeholder 2">
            <a:extLst>
              <a:ext uri="{FF2B5EF4-FFF2-40B4-BE49-F238E27FC236}">
                <a16:creationId xmlns:a16="http://schemas.microsoft.com/office/drawing/2014/main" id="{A2B09FB4-FDC5-4BB1-9203-68ABF4B917A2}"/>
              </a:ext>
            </a:extLst>
          </p:cNvPr>
          <p:cNvSpPr>
            <a:spLocks noGrp="1"/>
          </p:cNvSpPr>
          <p:nvPr>
            <p:ph type="body" sz="quarter" idx="10"/>
          </p:nvPr>
        </p:nvSpPr>
        <p:spPr/>
        <p:txBody>
          <a:bodyPr/>
          <a:lstStyle/>
          <a:p>
            <a:r>
              <a:rPr lang="fr-FR" dirty="0"/>
              <a:t>Mon choix: WDS + MDT + PowerShell</a:t>
            </a:r>
          </a:p>
        </p:txBody>
      </p:sp>
      <p:pic>
        <p:nvPicPr>
          <p:cNvPr id="4" name="Picture 3">
            <a:extLst>
              <a:ext uri="{FF2B5EF4-FFF2-40B4-BE49-F238E27FC236}">
                <a16:creationId xmlns:a16="http://schemas.microsoft.com/office/drawing/2014/main" id="{61FA2934-A3EE-46D9-A542-BBE444380FD6}"/>
              </a:ext>
            </a:extLst>
          </p:cNvPr>
          <p:cNvPicPr>
            <a:picLocks noChangeAspect="1"/>
          </p:cNvPicPr>
          <p:nvPr/>
        </p:nvPicPr>
        <p:blipFill>
          <a:blip r:embed="rId2"/>
          <a:stretch>
            <a:fillRect/>
          </a:stretch>
        </p:blipFill>
        <p:spPr>
          <a:xfrm>
            <a:off x="5444946" y="2047319"/>
            <a:ext cx="6557867" cy="4404446"/>
          </a:xfrm>
          <a:prstGeom prst="rect">
            <a:avLst/>
          </a:prstGeom>
        </p:spPr>
      </p:pic>
      <p:grpSp>
        <p:nvGrpSpPr>
          <p:cNvPr id="5" name="Group 228">
            <a:extLst>
              <a:ext uri="{FF2B5EF4-FFF2-40B4-BE49-F238E27FC236}">
                <a16:creationId xmlns:a16="http://schemas.microsoft.com/office/drawing/2014/main" id="{C83390BE-5A92-45B3-8F79-1856E9A23F2B}"/>
              </a:ext>
            </a:extLst>
          </p:cNvPr>
          <p:cNvGrpSpPr/>
          <p:nvPr/>
        </p:nvGrpSpPr>
        <p:grpSpPr>
          <a:xfrm>
            <a:off x="461258" y="2094614"/>
            <a:ext cx="4756447" cy="1159696"/>
            <a:chOff x="300769" y="2120752"/>
            <a:chExt cx="5197240" cy="1417321"/>
          </a:xfrm>
        </p:grpSpPr>
        <p:sp>
          <p:nvSpPr>
            <p:cNvPr id="6" name="Rectangle 5">
              <a:extLst>
                <a:ext uri="{FF2B5EF4-FFF2-40B4-BE49-F238E27FC236}">
                  <a16:creationId xmlns:a16="http://schemas.microsoft.com/office/drawing/2014/main" id="{539E0920-87AC-47E5-9D33-00359AEDA65B}"/>
                </a:ext>
              </a:extLst>
            </p:cNvPr>
            <p:cNvSpPr/>
            <p:nvPr/>
          </p:nvSpPr>
          <p:spPr bwMode="auto">
            <a:xfrm>
              <a:off x="300769" y="2120753"/>
              <a:ext cx="1061385" cy="1417320"/>
            </a:xfrm>
            <a:prstGeom prst="rect">
              <a:avLst/>
            </a:prstGeom>
            <a:solidFill>
              <a:schemeClr val="accent2"/>
            </a:solidFill>
            <a:ln w="539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t" anchorCtr="0" compatLnSpc="1">
              <a:prstTxWarp prst="textNoShape">
                <a:avLst/>
              </a:prstTxWarp>
            </a:bodyPr>
            <a:lstStyle/>
            <a:p>
              <a:pPr defTabSz="913924" fontAlgn="base">
                <a:lnSpc>
                  <a:spcPct val="90000"/>
                </a:lnSpc>
                <a:spcBef>
                  <a:spcPct val="0"/>
                </a:spcBef>
                <a:spcAft>
                  <a:spcPct val="0"/>
                </a:spcAft>
                <a:defRPr/>
              </a:pPr>
              <a:endParaRPr lang="en-US" sz="1568" kern="0" spc="-50" dirty="0">
                <a:gradFill>
                  <a:gsLst>
                    <a:gs pos="8850">
                      <a:srgbClr val="00BCF2"/>
                    </a:gs>
                    <a:gs pos="38000">
                      <a:srgbClr val="00BCF2"/>
                    </a:gs>
                  </a:gsLst>
                  <a:lin ang="5400000" scaled="0"/>
                </a:gradFill>
              </a:endParaRPr>
            </a:p>
          </p:txBody>
        </p:sp>
        <p:sp>
          <p:nvSpPr>
            <p:cNvPr id="7" name="Rectangle 6">
              <a:extLst>
                <a:ext uri="{FF2B5EF4-FFF2-40B4-BE49-F238E27FC236}">
                  <a16:creationId xmlns:a16="http://schemas.microsoft.com/office/drawing/2014/main" id="{E8924BB0-74E6-4FBA-B088-6BD118CDD04B}"/>
                </a:ext>
              </a:extLst>
            </p:cNvPr>
            <p:cNvSpPr/>
            <p:nvPr/>
          </p:nvSpPr>
          <p:spPr bwMode="auto">
            <a:xfrm>
              <a:off x="1362154" y="2120752"/>
              <a:ext cx="4135855" cy="1417320"/>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t" anchorCtr="0" compatLnSpc="1">
              <a:prstTxWarp prst="textNoShape">
                <a:avLst/>
              </a:prstTxWarp>
            </a:bodyPr>
            <a:lstStyle/>
            <a:p>
              <a:pPr marL="0" lvl="1" defTabSz="890078" fontAlgn="base">
                <a:lnSpc>
                  <a:spcPct val="90000"/>
                </a:lnSpc>
                <a:spcBef>
                  <a:spcPts val="294"/>
                </a:spcBef>
                <a:buClr>
                  <a:srgbClr val="505050"/>
                </a:buClr>
                <a:defRPr/>
              </a:pPr>
              <a:r>
                <a:rPr lang="fr-FR" sz="1372" b="1" kern="0" dirty="0">
                  <a:gradFill>
                    <a:gsLst>
                      <a:gs pos="77876">
                        <a:srgbClr val="505050"/>
                      </a:gs>
                      <a:gs pos="38000">
                        <a:srgbClr val="505050"/>
                      </a:gs>
                    </a:gsLst>
                    <a:lin ang="5400000" scaled="0"/>
                  </a:gradFill>
                </a:rPr>
                <a:t>Déploiement par le réseau</a:t>
              </a:r>
            </a:p>
            <a:p>
              <a:pPr marL="168072" lvl="1" indent="-168072" defTabSz="890078" fontAlgn="base">
                <a:lnSpc>
                  <a:spcPct val="90000"/>
                </a:lnSpc>
                <a:spcBef>
                  <a:spcPts val="294"/>
                </a:spcBef>
                <a:buClr>
                  <a:srgbClr val="505050"/>
                </a:buClr>
                <a:buFont typeface="Arial" panose="020B0604020202020204" pitchFamily="34" charset="0"/>
                <a:buChar char="•"/>
                <a:defRPr/>
              </a:pPr>
              <a:r>
                <a:rPr lang="fr-FR" sz="1200" kern="0" dirty="0">
                  <a:gradFill>
                    <a:gsLst>
                      <a:gs pos="77876">
                        <a:srgbClr val="505050"/>
                      </a:gs>
                      <a:gs pos="38000">
                        <a:srgbClr val="505050"/>
                      </a:gs>
                    </a:gsLst>
                    <a:lin ang="5400000" scaled="0"/>
                  </a:gradFill>
                </a:rPr>
                <a:t>AD + WDS dans le réseau de production</a:t>
              </a:r>
            </a:p>
            <a:p>
              <a:pPr marL="168072" lvl="1" indent="-168072" defTabSz="890078" fontAlgn="base">
                <a:lnSpc>
                  <a:spcPct val="90000"/>
                </a:lnSpc>
                <a:spcBef>
                  <a:spcPts val="294"/>
                </a:spcBef>
                <a:buClr>
                  <a:srgbClr val="505050"/>
                </a:buClr>
                <a:buFont typeface="Arial" panose="020B0604020202020204" pitchFamily="34" charset="0"/>
                <a:buChar char="•"/>
                <a:defRPr/>
              </a:pPr>
              <a:r>
                <a:rPr lang="fr-FR" sz="1200" kern="0" dirty="0">
                  <a:gradFill>
                    <a:gsLst>
                      <a:gs pos="77876">
                        <a:srgbClr val="505050"/>
                      </a:gs>
                      <a:gs pos="38000">
                        <a:srgbClr val="505050"/>
                      </a:gs>
                    </a:gsLst>
                    <a:lin ang="5400000" scaled="0"/>
                  </a:gradFill>
                </a:rPr>
                <a:t>DHCP sur le routeur</a:t>
              </a:r>
            </a:p>
            <a:p>
              <a:pPr marL="168072" lvl="1" indent="-168072" defTabSz="890078" fontAlgn="base">
                <a:lnSpc>
                  <a:spcPct val="90000"/>
                </a:lnSpc>
                <a:spcBef>
                  <a:spcPts val="294"/>
                </a:spcBef>
                <a:buClr>
                  <a:srgbClr val="505050"/>
                </a:buClr>
                <a:buFont typeface="Arial" panose="020B0604020202020204" pitchFamily="34" charset="0"/>
                <a:buChar char="•"/>
                <a:defRPr/>
              </a:pPr>
              <a:r>
                <a:rPr lang="fr-FR" sz="1200" kern="0" dirty="0">
                  <a:gradFill>
                    <a:gsLst>
                      <a:gs pos="77876">
                        <a:srgbClr val="505050"/>
                      </a:gs>
                      <a:gs pos="38000">
                        <a:srgbClr val="505050"/>
                      </a:gs>
                    </a:gsLst>
                    <a:lin ang="5400000" scaled="0"/>
                  </a:gradFill>
                </a:rPr>
                <a:t>Interface de MGMT des nœuds dans un réseau dédié</a:t>
              </a:r>
            </a:p>
          </p:txBody>
        </p:sp>
      </p:grpSp>
      <p:grpSp>
        <p:nvGrpSpPr>
          <p:cNvPr id="8" name="Group 228">
            <a:extLst>
              <a:ext uri="{FF2B5EF4-FFF2-40B4-BE49-F238E27FC236}">
                <a16:creationId xmlns:a16="http://schemas.microsoft.com/office/drawing/2014/main" id="{B5114A66-4F34-4E7F-9E71-2AA56B84D401}"/>
              </a:ext>
            </a:extLst>
          </p:cNvPr>
          <p:cNvGrpSpPr/>
          <p:nvPr/>
        </p:nvGrpSpPr>
        <p:grpSpPr>
          <a:xfrm>
            <a:off x="461258" y="3328948"/>
            <a:ext cx="4743086" cy="1111042"/>
            <a:chOff x="274638" y="2120751"/>
            <a:chExt cx="6854838" cy="1417322"/>
          </a:xfrm>
        </p:grpSpPr>
        <p:sp>
          <p:nvSpPr>
            <p:cNvPr id="9" name="Rectangle 8">
              <a:extLst>
                <a:ext uri="{FF2B5EF4-FFF2-40B4-BE49-F238E27FC236}">
                  <a16:creationId xmlns:a16="http://schemas.microsoft.com/office/drawing/2014/main" id="{64C446C7-864C-4BA6-AE18-27A9A9F169BE}"/>
                </a:ext>
              </a:extLst>
            </p:cNvPr>
            <p:cNvSpPr/>
            <p:nvPr/>
          </p:nvSpPr>
          <p:spPr bwMode="auto">
            <a:xfrm>
              <a:off x="274638" y="2120753"/>
              <a:ext cx="1417320" cy="1417320"/>
            </a:xfrm>
            <a:prstGeom prst="rect">
              <a:avLst/>
            </a:prstGeom>
            <a:solidFill>
              <a:schemeClr val="accent2"/>
            </a:solidFill>
            <a:ln w="539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t" anchorCtr="0" compatLnSpc="1">
              <a:prstTxWarp prst="textNoShape">
                <a:avLst/>
              </a:prstTxWarp>
            </a:bodyPr>
            <a:lstStyle/>
            <a:p>
              <a:pPr defTabSz="913924" fontAlgn="base">
                <a:lnSpc>
                  <a:spcPct val="90000"/>
                </a:lnSpc>
                <a:spcBef>
                  <a:spcPct val="0"/>
                </a:spcBef>
                <a:spcAft>
                  <a:spcPct val="0"/>
                </a:spcAft>
                <a:defRPr/>
              </a:pPr>
              <a:endParaRPr lang="en-US" sz="1568" kern="0" spc="-50" dirty="0">
                <a:gradFill>
                  <a:gsLst>
                    <a:gs pos="8850">
                      <a:srgbClr val="00BCF2"/>
                    </a:gs>
                    <a:gs pos="38000">
                      <a:srgbClr val="00BCF2"/>
                    </a:gs>
                  </a:gsLst>
                  <a:lin ang="5400000" scaled="0"/>
                </a:gradFill>
              </a:endParaRPr>
            </a:p>
          </p:txBody>
        </p:sp>
        <p:sp>
          <p:nvSpPr>
            <p:cNvPr id="10" name="Rectangle 9">
              <a:extLst>
                <a:ext uri="{FF2B5EF4-FFF2-40B4-BE49-F238E27FC236}">
                  <a16:creationId xmlns:a16="http://schemas.microsoft.com/office/drawing/2014/main" id="{0112F769-1538-48A1-B2B0-97043B63883E}"/>
                </a:ext>
              </a:extLst>
            </p:cNvPr>
            <p:cNvSpPr/>
            <p:nvPr/>
          </p:nvSpPr>
          <p:spPr bwMode="auto">
            <a:xfrm>
              <a:off x="1691960" y="2120751"/>
              <a:ext cx="5437516" cy="1417319"/>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t" anchorCtr="0" compatLnSpc="1">
              <a:prstTxWarp prst="textNoShape">
                <a:avLst/>
              </a:prstTxWarp>
            </a:bodyPr>
            <a:lstStyle/>
            <a:p>
              <a:pPr marL="0" lvl="1" defTabSz="890078" fontAlgn="base">
                <a:lnSpc>
                  <a:spcPct val="90000"/>
                </a:lnSpc>
                <a:spcBef>
                  <a:spcPts val="294"/>
                </a:spcBef>
                <a:buClr>
                  <a:srgbClr val="505050"/>
                </a:buClr>
                <a:defRPr/>
              </a:pPr>
              <a:r>
                <a:rPr lang="fr-FR" sz="1372" b="1" kern="0" dirty="0">
                  <a:gradFill>
                    <a:gsLst>
                      <a:gs pos="77876">
                        <a:srgbClr val="505050"/>
                      </a:gs>
                      <a:gs pos="38000">
                        <a:srgbClr val="505050"/>
                      </a:gs>
                    </a:gsLst>
                    <a:lin ang="5400000" scaled="0"/>
                  </a:gradFill>
                </a:rPr>
                <a:t>Identification des nœuds</a:t>
              </a:r>
            </a:p>
            <a:p>
              <a:pPr marL="168072" lvl="1" indent="-168072" defTabSz="890078" fontAlgn="base">
                <a:lnSpc>
                  <a:spcPct val="90000"/>
                </a:lnSpc>
                <a:spcBef>
                  <a:spcPts val="294"/>
                </a:spcBef>
                <a:buClr>
                  <a:srgbClr val="505050"/>
                </a:buClr>
                <a:buFont typeface="Arial" panose="020B0604020202020204" pitchFamily="34" charset="0"/>
                <a:buChar char="•"/>
                <a:defRPr/>
              </a:pPr>
              <a:r>
                <a:rPr lang="fr-FR" sz="1200" kern="0" dirty="0">
                  <a:gradFill>
                    <a:gsLst>
                      <a:gs pos="77876">
                        <a:srgbClr val="505050"/>
                      </a:gs>
                      <a:gs pos="38000">
                        <a:srgbClr val="505050"/>
                      </a:gs>
                    </a:gsLst>
                    <a:lin ang="5400000" scaled="0"/>
                  </a:gradFill>
                </a:rPr>
                <a:t>Identifiant unique: adresse MAC</a:t>
              </a:r>
            </a:p>
            <a:p>
              <a:pPr marL="168072" lvl="1" indent="-168072" defTabSz="890078" fontAlgn="base">
                <a:lnSpc>
                  <a:spcPct val="90000"/>
                </a:lnSpc>
                <a:spcBef>
                  <a:spcPts val="294"/>
                </a:spcBef>
                <a:buClr>
                  <a:srgbClr val="505050"/>
                </a:buClr>
                <a:buFont typeface="Arial" panose="020B0604020202020204" pitchFamily="34" charset="0"/>
                <a:buChar char="•"/>
                <a:defRPr/>
              </a:pPr>
              <a:r>
                <a:rPr lang="fr-FR" sz="1200" kern="0" dirty="0">
                  <a:gradFill>
                    <a:gsLst>
                      <a:gs pos="77876">
                        <a:srgbClr val="505050"/>
                      </a:gs>
                      <a:gs pos="38000">
                        <a:srgbClr val="505050"/>
                      </a:gs>
                    </a:gsLst>
                    <a:lin ang="5400000" scaled="0"/>
                  </a:gradFill>
                </a:rPr>
                <a:t>Réservation DHCP</a:t>
              </a:r>
            </a:p>
            <a:p>
              <a:pPr marL="168072" lvl="1" indent="-168072" defTabSz="890078" fontAlgn="base">
                <a:lnSpc>
                  <a:spcPct val="90000"/>
                </a:lnSpc>
                <a:spcBef>
                  <a:spcPts val="294"/>
                </a:spcBef>
                <a:buClr>
                  <a:srgbClr val="505050"/>
                </a:buClr>
                <a:buFont typeface="Arial" panose="020B0604020202020204" pitchFamily="34" charset="0"/>
                <a:buChar char="•"/>
                <a:defRPr/>
              </a:pPr>
              <a:r>
                <a:rPr lang="fr-FR" sz="1200" kern="0" dirty="0">
                  <a:gradFill>
                    <a:gsLst>
                      <a:gs pos="77876">
                        <a:srgbClr val="505050"/>
                      </a:gs>
                      <a:gs pos="38000">
                        <a:srgbClr val="505050"/>
                      </a:gs>
                    </a:gsLst>
                    <a:lin ang="5400000" scaled="0"/>
                  </a:gradFill>
                </a:rPr>
                <a:t>Paramètres spécifiques MDT</a:t>
              </a:r>
            </a:p>
          </p:txBody>
        </p:sp>
      </p:grpSp>
      <p:grpSp>
        <p:nvGrpSpPr>
          <p:cNvPr id="11" name="Group 228">
            <a:extLst>
              <a:ext uri="{FF2B5EF4-FFF2-40B4-BE49-F238E27FC236}">
                <a16:creationId xmlns:a16="http://schemas.microsoft.com/office/drawing/2014/main" id="{003CB0B3-9A2A-4544-9E7F-2756C7101D5E}"/>
              </a:ext>
            </a:extLst>
          </p:cNvPr>
          <p:cNvGrpSpPr/>
          <p:nvPr/>
        </p:nvGrpSpPr>
        <p:grpSpPr>
          <a:xfrm>
            <a:off x="461258" y="4514627"/>
            <a:ext cx="4743086" cy="1089388"/>
            <a:chOff x="274638" y="2120752"/>
            <a:chExt cx="6854838" cy="1417321"/>
          </a:xfrm>
        </p:grpSpPr>
        <p:sp>
          <p:nvSpPr>
            <p:cNvPr id="12" name="Rectangle 11">
              <a:extLst>
                <a:ext uri="{FF2B5EF4-FFF2-40B4-BE49-F238E27FC236}">
                  <a16:creationId xmlns:a16="http://schemas.microsoft.com/office/drawing/2014/main" id="{6FA99F4B-B06D-4604-9CB3-C37920B59617}"/>
                </a:ext>
              </a:extLst>
            </p:cNvPr>
            <p:cNvSpPr/>
            <p:nvPr/>
          </p:nvSpPr>
          <p:spPr bwMode="auto">
            <a:xfrm>
              <a:off x="274638" y="2120753"/>
              <a:ext cx="1417320" cy="1417320"/>
            </a:xfrm>
            <a:prstGeom prst="rect">
              <a:avLst/>
            </a:prstGeom>
            <a:solidFill>
              <a:schemeClr val="accent2"/>
            </a:solidFill>
            <a:ln w="539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t" anchorCtr="0" compatLnSpc="1">
              <a:prstTxWarp prst="textNoShape">
                <a:avLst/>
              </a:prstTxWarp>
            </a:bodyPr>
            <a:lstStyle/>
            <a:p>
              <a:pPr defTabSz="913924" fontAlgn="base">
                <a:lnSpc>
                  <a:spcPct val="90000"/>
                </a:lnSpc>
                <a:spcBef>
                  <a:spcPct val="0"/>
                </a:spcBef>
                <a:spcAft>
                  <a:spcPct val="0"/>
                </a:spcAft>
                <a:defRPr/>
              </a:pPr>
              <a:endParaRPr lang="en-US" sz="1568" kern="0" spc="-50" dirty="0">
                <a:gradFill>
                  <a:gsLst>
                    <a:gs pos="8850">
                      <a:srgbClr val="00BCF2"/>
                    </a:gs>
                    <a:gs pos="38000">
                      <a:srgbClr val="00BCF2"/>
                    </a:gs>
                  </a:gsLst>
                  <a:lin ang="5400000" scaled="0"/>
                </a:gradFill>
              </a:endParaRPr>
            </a:p>
          </p:txBody>
        </p:sp>
        <p:sp>
          <p:nvSpPr>
            <p:cNvPr id="13" name="Rectangle 12">
              <a:extLst>
                <a:ext uri="{FF2B5EF4-FFF2-40B4-BE49-F238E27FC236}">
                  <a16:creationId xmlns:a16="http://schemas.microsoft.com/office/drawing/2014/main" id="{E4792BCC-E56B-452A-8469-A15BE99D4126}"/>
                </a:ext>
              </a:extLst>
            </p:cNvPr>
            <p:cNvSpPr/>
            <p:nvPr/>
          </p:nvSpPr>
          <p:spPr bwMode="auto">
            <a:xfrm>
              <a:off x="1691959" y="2120752"/>
              <a:ext cx="5437517" cy="1417320"/>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t" anchorCtr="0" compatLnSpc="1">
              <a:prstTxWarp prst="textNoShape">
                <a:avLst/>
              </a:prstTxWarp>
            </a:bodyPr>
            <a:lstStyle/>
            <a:p>
              <a:pPr marL="0" lvl="1" defTabSz="890078" fontAlgn="base">
                <a:lnSpc>
                  <a:spcPct val="90000"/>
                </a:lnSpc>
                <a:spcBef>
                  <a:spcPts val="294"/>
                </a:spcBef>
                <a:buClr>
                  <a:srgbClr val="505050"/>
                </a:buClr>
                <a:defRPr/>
              </a:pPr>
              <a:r>
                <a:rPr lang="fr-FR" sz="1372" b="1" kern="0" dirty="0">
                  <a:gradFill>
                    <a:gsLst>
                      <a:gs pos="77876">
                        <a:srgbClr val="505050"/>
                      </a:gs>
                      <a:gs pos="38000">
                        <a:srgbClr val="505050"/>
                      </a:gs>
                    </a:gsLst>
                    <a:lin ang="5400000" scaled="0"/>
                  </a:gradFill>
                </a:rPr>
                <a:t>PowerShell</a:t>
              </a:r>
            </a:p>
            <a:p>
              <a:pPr marL="168072" lvl="1" indent="-168072" defTabSz="890078" fontAlgn="base">
                <a:lnSpc>
                  <a:spcPct val="90000"/>
                </a:lnSpc>
                <a:spcBef>
                  <a:spcPts val="294"/>
                </a:spcBef>
                <a:buClr>
                  <a:srgbClr val="505050"/>
                </a:buClr>
                <a:buFont typeface="Arial" panose="020B0604020202020204" pitchFamily="34" charset="0"/>
                <a:buChar char="•"/>
                <a:defRPr/>
              </a:pPr>
              <a:r>
                <a:rPr lang="fr-FR" sz="1200" kern="0" dirty="0">
                  <a:gradFill>
                    <a:gsLst>
                      <a:gs pos="77876">
                        <a:srgbClr val="505050"/>
                      </a:gs>
                      <a:gs pos="38000">
                        <a:srgbClr val="505050"/>
                      </a:gs>
                    </a:gsLst>
                    <a:lin ang="5400000" scaled="0"/>
                  </a:gradFill>
                </a:rPr>
                <a:t>Paramétrage spécifique: PowerShell</a:t>
              </a:r>
            </a:p>
            <a:p>
              <a:pPr marL="168072" lvl="1" indent="-168072" defTabSz="890078" fontAlgn="base">
                <a:lnSpc>
                  <a:spcPct val="90000"/>
                </a:lnSpc>
                <a:spcBef>
                  <a:spcPts val="294"/>
                </a:spcBef>
                <a:buClr>
                  <a:srgbClr val="505050"/>
                </a:buClr>
                <a:buFont typeface="Arial" panose="020B0604020202020204" pitchFamily="34" charset="0"/>
                <a:buChar char="•"/>
                <a:defRPr/>
              </a:pPr>
              <a:r>
                <a:rPr lang="fr-FR" sz="1200" kern="0" dirty="0">
                  <a:gradFill>
                    <a:gsLst>
                      <a:gs pos="77876">
                        <a:srgbClr val="505050"/>
                      </a:gs>
                      <a:gs pos="38000">
                        <a:srgbClr val="505050"/>
                      </a:gs>
                    </a:gsLst>
                    <a:lin ang="5400000" scaled="0"/>
                  </a:gradFill>
                </a:rPr>
                <a:t>Configuration réseau et OS</a:t>
              </a:r>
            </a:p>
            <a:p>
              <a:pPr marL="168072" lvl="1" indent="-168072" defTabSz="890078" fontAlgn="base">
                <a:lnSpc>
                  <a:spcPct val="90000"/>
                </a:lnSpc>
                <a:spcBef>
                  <a:spcPts val="294"/>
                </a:spcBef>
                <a:buClr>
                  <a:srgbClr val="505050"/>
                </a:buClr>
                <a:buFont typeface="Arial" panose="020B0604020202020204" pitchFamily="34" charset="0"/>
                <a:buChar char="•"/>
                <a:defRPr/>
              </a:pPr>
              <a:r>
                <a:rPr lang="fr-FR" sz="1200" kern="0" dirty="0">
                  <a:gradFill>
                    <a:gsLst>
                      <a:gs pos="77876">
                        <a:srgbClr val="505050"/>
                      </a:gs>
                      <a:gs pos="38000">
                        <a:srgbClr val="505050"/>
                      </a:gs>
                    </a:gsLst>
                    <a:lin ang="5400000" scaled="0"/>
                  </a:gradFill>
                </a:rPr>
                <a:t>Déploiement du cluster</a:t>
              </a:r>
            </a:p>
            <a:p>
              <a:pPr marL="168072" lvl="1" indent="-168072" defTabSz="890078" fontAlgn="base">
                <a:lnSpc>
                  <a:spcPct val="90000"/>
                </a:lnSpc>
                <a:spcBef>
                  <a:spcPts val="294"/>
                </a:spcBef>
                <a:buClr>
                  <a:srgbClr val="505050"/>
                </a:buClr>
                <a:buFont typeface="Arial" panose="020B0604020202020204" pitchFamily="34" charset="0"/>
                <a:buChar char="•"/>
                <a:defRPr/>
              </a:pPr>
              <a:endParaRPr lang="fr-FR" sz="1200" kern="0" dirty="0">
                <a:gradFill>
                  <a:gsLst>
                    <a:gs pos="77876">
                      <a:srgbClr val="505050"/>
                    </a:gs>
                    <a:gs pos="38000">
                      <a:srgbClr val="505050"/>
                    </a:gs>
                  </a:gsLst>
                  <a:lin ang="5400000" scaled="0"/>
                </a:gradFill>
              </a:endParaRPr>
            </a:p>
          </p:txBody>
        </p:sp>
      </p:grpSp>
      <p:sp>
        <p:nvSpPr>
          <p:cNvPr id="14" name="Rectangle 144">
            <a:extLst>
              <a:ext uri="{FF2B5EF4-FFF2-40B4-BE49-F238E27FC236}">
                <a16:creationId xmlns:a16="http://schemas.microsoft.com/office/drawing/2014/main" id="{4A70792B-79D8-48AE-B2C8-452FAB94CAB0}"/>
              </a:ext>
            </a:extLst>
          </p:cNvPr>
          <p:cNvSpPr>
            <a:spLocks noChangeArrowheads="1"/>
          </p:cNvSpPr>
          <p:nvPr/>
        </p:nvSpPr>
        <p:spPr bwMode="auto">
          <a:xfrm>
            <a:off x="701860" y="3619467"/>
            <a:ext cx="499486" cy="45637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lnSpc>
                <a:spcPct val="90000"/>
              </a:lnSpc>
              <a:defRPr/>
            </a:pPr>
            <a:endParaRPr lang="en-US" sz="1765" kern="0" dirty="0">
              <a:solidFill>
                <a:srgbClr val="FFFFFF"/>
              </a:solidFill>
            </a:endParaRPr>
          </a:p>
        </p:txBody>
      </p:sp>
      <p:sp>
        <p:nvSpPr>
          <p:cNvPr id="15" name="Rectangle 145">
            <a:extLst>
              <a:ext uri="{FF2B5EF4-FFF2-40B4-BE49-F238E27FC236}">
                <a16:creationId xmlns:a16="http://schemas.microsoft.com/office/drawing/2014/main" id="{F97BA9F0-6A22-4073-894A-E2A68C8C55A5}"/>
              </a:ext>
            </a:extLst>
          </p:cNvPr>
          <p:cNvSpPr>
            <a:spLocks noChangeArrowheads="1"/>
          </p:cNvSpPr>
          <p:nvPr/>
        </p:nvSpPr>
        <p:spPr bwMode="auto">
          <a:xfrm>
            <a:off x="738186" y="3855957"/>
            <a:ext cx="78707" cy="172532"/>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lnSpc>
                <a:spcPct val="90000"/>
              </a:lnSpc>
              <a:defRPr/>
            </a:pPr>
            <a:endParaRPr lang="en-US" sz="1765" kern="0" dirty="0">
              <a:solidFill>
                <a:srgbClr val="FFFFFF"/>
              </a:solidFill>
            </a:endParaRPr>
          </a:p>
        </p:txBody>
      </p:sp>
      <p:sp>
        <p:nvSpPr>
          <p:cNvPr id="16" name="Rectangle 146">
            <a:extLst>
              <a:ext uri="{FF2B5EF4-FFF2-40B4-BE49-F238E27FC236}">
                <a16:creationId xmlns:a16="http://schemas.microsoft.com/office/drawing/2014/main" id="{046070D5-C18C-4C5C-84CF-9DC5C96BDE74}"/>
              </a:ext>
            </a:extLst>
          </p:cNvPr>
          <p:cNvSpPr>
            <a:spLocks noChangeArrowheads="1"/>
          </p:cNvSpPr>
          <p:nvPr/>
        </p:nvSpPr>
        <p:spPr bwMode="auto">
          <a:xfrm>
            <a:off x="965224" y="3814268"/>
            <a:ext cx="87789" cy="219838"/>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lnSpc>
                <a:spcPct val="90000"/>
              </a:lnSpc>
              <a:defRPr/>
            </a:pPr>
            <a:endParaRPr lang="en-US" sz="1765" kern="0" dirty="0">
              <a:solidFill>
                <a:srgbClr val="FFFFFF"/>
              </a:solidFill>
            </a:endParaRPr>
          </a:p>
        </p:txBody>
      </p:sp>
      <p:sp>
        <p:nvSpPr>
          <p:cNvPr id="17" name="Rectangle 147">
            <a:extLst>
              <a:ext uri="{FF2B5EF4-FFF2-40B4-BE49-F238E27FC236}">
                <a16:creationId xmlns:a16="http://schemas.microsoft.com/office/drawing/2014/main" id="{F029825F-FB26-42EA-B18F-6E6F73AA1C0E}"/>
              </a:ext>
            </a:extLst>
          </p:cNvPr>
          <p:cNvSpPr>
            <a:spLocks noChangeArrowheads="1"/>
          </p:cNvSpPr>
          <p:nvPr/>
        </p:nvSpPr>
        <p:spPr bwMode="auto">
          <a:xfrm>
            <a:off x="1089341" y="3670969"/>
            <a:ext cx="78707" cy="364542"/>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lnSpc>
                <a:spcPct val="90000"/>
              </a:lnSpc>
              <a:defRPr/>
            </a:pPr>
            <a:endParaRPr lang="en-US" sz="1765" kern="0" dirty="0">
              <a:solidFill>
                <a:srgbClr val="FFFFFF"/>
              </a:solidFill>
            </a:endParaRPr>
          </a:p>
        </p:txBody>
      </p:sp>
      <p:sp>
        <p:nvSpPr>
          <p:cNvPr id="18" name="Rectangle 148">
            <a:extLst>
              <a:ext uri="{FF2B5EF4-FFF2-40B4-BE49-F238E27FC236}">
                <a16:creationId xmlns:a16="http://schemas.microsoft.com/office/drawing/2014/main" id="{E04FF619-A8F9-4D4D-9FEC-4045909B9322}"/>
              </a:ext>
            </a:extLst>
          </p:cNvPr>
          <p:cNvSpPr>
            <a:spLocks noChangeArrowheads="1"/>
          </p:cNvSpPr>
          <p:nvPr/>
        </p:nvSpPr>
        <p:spPr bwMode="auto">
          <a:xfrm>
            <a:off x="850191" y="3792193"/>
            <a:ext cx="78707" cy="244884"/>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lnSpc>
                <a:spcPct val="90000"/>
              </a:lnSpc>
              <a:defRPr/>
            </a:pPr>
            <a:endParaRPr lang="en-US" sz="1765" kern="0" dirty="0">
              <a:solidFill>
                <a:srgbClr val="FFFFFF"/>
              </a:solidFill>
            </a:endParaRPr>
          </a:p>
        </p:txBody>
      </p:sp>
      <p:sp>
        <p:nvSpPr>
          <p:cNvPr id="19" name="Freeform 43">
            <a:extLst>
              <a:ext uri="{FF2B5EF4-FFF2-40B4-BE49-F238E27FC236}">
                <a16:creationId xmlns:a16="http://schemas.microsoft.com/office/drawing/2014/main" id="{3C78875D-D0F7-48B4-AF54-1105D4AEB3E7}"/>
              </a:ext>
            </a:extLst>
          </p:cNvPr>
          <p:cNvSpPr>
            <a:spLocks noEditPoints="1"/>
          </p:cNvSpPr>
          <p:nvPr/>
        </p:nvSpPr>
        <p:spPr bwMode="black">
          <a:xfrm>
            <a:off x="704778" y="2454678"/>
            <a:ext cx="515184" cy="514207"/>
          </a:xfrm>
          <a:custGeom>
            <a:avLst/>
            <a:gdLst>
              <a:gd name="T0" fmla="*/ 106 w 800"/>
              <a:gd name="T1" fmla="*/ 178 h 748"/>
              <a:gd name="T2" fmla="*/ 204 w 800"/>
              <a:gd name="T3" fmla="*/ 88 h 748"/>
              <a:gd name="T4" fmla="*/ 495 w 800"/>
              <a:gd name="T5" fmla="*/ 588 h 748"/>
              <a:gd name="T6" fmla="*/ 398 w 800"/>
              <a:gd name="T7" fmla="*/ 677 h 748"/>
              <a:gd name="T8" fmla="*/ 148 w 800"/>
              <a:gd name="T9" fmla="*/ 300 h 748"/>
              <a:gd name="T10" fmla="*/ 84 w 800"/>
              <a:gd name="T11" fmla="*/ 138 h 748"/>
              <a:gd name="T12" fmla="*/ 49 w 800"/>
              <a:gd name="T13" fmla="*/ 220 h 748"/>
              <a:gd name="T14" fmla="*/ 0 w 800"/>
              <a:gd name="T15" fmla="*/ 499 h 748"/>
              <a:gd name="T16" fmla="*/ 148 w 800"/>
              <a:gd name="T17" fmla="*/ 300 h 748"/>
              <a:gd name="T18" fmla="*/ 263 w 800"/>
              <a:gd name="T19" fmla="*/ 719 h 748"/>
              <a:gd name="T20" fmla="*/ 257 w 800"/>
              <a:gd name="T21" fmla="*/ 657 h 748"/>
              <a:gd name="T22" fmla="*/ 169 w 800"/>
              <a:gd name="T23" fmla="*/ 732 h 748"/>
              <a:gd name="T24" fmla="*/ 229 w 800"/>
              <a:gd name="T25" fmla="*/ 661 h 748"/>
              <a:gd name="T26" fmla="*/ 169 w 800"/>
              <a:gd name="T27" fmla="*/ 732 h 748"/>
              <a:gd name="T28" fmla="*/ 144 w 800"/>
              <a:gd name="T29" fmla="*/ 735 h 748"/>
              <a:gd name="T30" fmla="*/ 138 w 800"/>
              <a:gd name="T31" fmla="*/ 674 h 748"/>
              <a:gd name="T32" fmla="*/ 51 w 800"/>
              <a:gd name="T33" fmla="*/ 748 h 748"/>
              <a:gd name="T34" fmla="*/ 111 w 800"/>
              <a:gd name="T35" fmla="*/ 678 h 748"/>
              <a:gd name="T36" fmla="*/ 51 w 800"/>
              <a:gd name="T37" fmla="*/ 748 h 748"/>
              <a:gd name="T38" fmla="*/ 28 w 800"/>
              <a:gd name="T39" fmla="*/ 716 h 748"/>
              <a:gd name="T40" fmla="*/ 47 w 800"/>
              <a:gd name="T41" fmla="*/ 741 h 748"/>
              <a:gd name="T42" fmla="*/ 351 w 800"/>
              <a:gd name="T43" fmla="*/ 696 h 748"/>
              <a:gd name="T44" fmla="*/ 328 w 800"/>
              <a:gd name="T45" fmla="*/ 659 h 748"/>
              <a:gd name="T46" fmla="*/ 277 w 800"/>
              <a:gd name="T47" fmla="*/ 706 h 748"/>
              <a:gd name="T48" fmla="*/ 457 w 800"/>
              <a:gd name="T49" fmla="*/ 471 h 748"/>
              <a:gd name="T50" fmla="*/ 505 w 800"/>
              <a:gd name="T51" fmla="*/ 567 h 748"/>
              <a:gd name="T52" fmla="*/ 509 w 800"/>
              <a:gd name="T53" fmla="*/ 568 h 748"/>
              <a:gd name="T54" fmla="*/ 516 w 800"/>
              <a:gd name="T55" fmla="*/ 556 h 748"/>
              <a:gd name="T56" fmla="*/ 667 w 800"/>
              <a:gd name="T57" fmla="*/ 326 h 748"/>
              <a:gd name="T58" fmla="*/ 794 w 800"/>
              <a:gd name="T59" fmla="*/ 166 h 748"/>
              <a:gd name="T60" fmla="*/ 715 w 800"/>
              <a:gd name="T61" fmla="*/ 260 h 748"/>
              <a:gd name="T62" fmla="*/ 775 w 800"/>
              <a:gd name="T63" fmla="*/ 124 h 748"/>
              <a:gd name="T64" fmla="*/ 682 w 800"/>
              <a:gd name="T65" fmla="*/ 241 h 748"/>
              <a:gd name="T66" fmla="*/ 742 w 800"/>
              <a:gd name="T67" fmla="*/ 104 h 748"/>
              <a:gd name="T68" fmla="*/ 650 w 800"/>
              <a:gd name="T69" fmla="*/ 221 h 748"/>
              <a:gd name="T70" fmla="*/ 709 w 800"/>
              <a:gd name="T71" fmla="*/ 85 h 748"/>
              <a:gd name="T72" fmla="*/ 589 w 800"/>
              <a:gd name="T73" fmla="*/ 248 h 748"/>
              <a:gd name="T74" fmla="*/ 615 w 800"/>
              <a:gd name="T75" fmla="*/ 294 h 748"/>
              <a:gd name="T76" fmla="*/ 520 w 800"/>
              <a:gd name="T77" fmla="*/ 247 h 748"/>
              <a:gd name="T78" fmla="*/ 490 w 800"/>
              <a:gd name="T79" fmla="*/ 1 h 748"/>
              <a:gd name="T80" fmla="*/ 460 w 800"/>
              <a:gd name="T81" fmla="*/ 249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800" h="748">
                <a:moveTo>
                  <a:pt x="350" y="661"/>
                </a:moveTo>
                <a:cubicBezTo>
                  <a:pt x="106" y="178"/>
                  <a:pt x="106" y="178"/>
                  <a:pt x="106" y="178"/>
                </a:cubicBezTo>
                <a:cubicBezTo>
                  <a:pt x="98" y="160"/>
                  <a:pt x="105" y="138"/>
                  <a:pt x="122" y="130"/>
                </a:cubicBezTo>
                <a:cubicBezTo>
                  <a:pt x="204" y="88"/>
                  <a:pt x="204" y="88"/>
                  <a:pt x="204" y="88"/>
                </a:cubicBezTo>
                <a:cubicBezTo>
                  <a:pt x="222" y="80"/>
                  <a:pt x="244" y="87"/>
                  <a:pt x="252" y="104"/>
                </a:cubicBezTo>
                <a:cubicBezTo>
                  <a:pt x="495" y="588"/>
                  <a:pt x="495" y="588"/>
                  <a:pt x="495" y="588"/>
                </a:cubicBezTo>
                <a:cubicBezTo>
                  <a:pt x="504" y="605"/>
                  <a:pt x="497" y="627"/>
                  <a:pt x="479" y="636"/>
                </a:cubicBezTo>
                <a:cubicBezTo>
                  <a:pt x="398" y="677"/>
                  <a:pt x="398" y="677"/>
                  <a:pt x="398" y="677"/>
                </a:cubicBezTo>
                <a:cubicBezTo>
                  <a:pt x="380" y="686"/>
                  <a:pt x="358" y="679"/>
                  <a:pt x="350" y="661"/>
                </a:cubicBezTo>
                <a:close/>
                <a:moveTo>
                  <a:pt x="148" y="300"/>
                </a:moveTo>
                <a:cubicBezTo>
                  <a:pt x="83" y="171"/>
                  <a:pt x="83" y="171"/>
                  <a:pt x="83" y="171"/>
                </a:cubicBezTo>
                <a:cubicBezTo>
                  <a:pt x="78" y="161"/>
                  <a:pt x="79" y="148"/>
                  <a:pt x="84" y="138"/>
                </a:cubicBezTo>
                <a:cubicBezTo>
                  <a:pt x="67" y="134"/>
                  <a:pt x="67" y="134"/>
                  <a:pt x="67" y="134"/>
                </a:cubicBezTo>
                <a:cubicBezTo>
                  <a:pt x="49" y="220"/>
                  <a:pt x="49" y="220"/>
                  <a:pt x="49" y="220"/>
                </a:cubicBezTo>
                <a:cubicBezTo>
                  <a:pt x="63" y="223"/>
                  <a:pt x="63" y="223"/>
                  <a:pt x="63" y="223"/>
                </a:cubicBezTo>
                <a:cubicBezTo>
                  <a:pt x="49" y="325"/>
                  <a:pt x="0" y="388"/>
                  <a:pt x="0" y="499"/>
                </a:cubicBezTo>
                <a:cubicBezTo>
                  <a:pt x="18" y="529"/>
                  <a:pt x="26" y="622"/>
                  <a:pt x="14" y="672"/>
                </a:cubicBezTo>
                <a:cubicBezTo>
                  <a:pt x="85" y="555"/>
                  <a:pt x="129" y="431"/>
                  <a:pt x="148" y="300"/>
                </a:cubicBezTo>
                <a:close/>
                <a:moveTo>
                  <a:pt x="230" y="723"/>
                </a:moveTo>
                <a:cubicBezTo>
                  <a:pt x="263" y="719"/>
                  <a:pt x="263" y="719"/>
                  <a:pt x="263" y="719"/>
                </a:cubicBezTo>
                <a:cubicBezTo>
                  <a:pt x="290" y="653"/>
                  <a:pt x="290" y="653"/>
                  <a:pt x="290" y="653"/>
                </a:cubicBezTo>
                <a:cubicBezTo>
                  <a:pt x="257" y="657"/>
                  <a:pt x="257" y="657"/>
                  <a:pt x="257" y="657"/>
                </a:cubicBezTo>
                <a:cubicBezTo>
                  <a:pt x="230" y="723"/>
                  <a:pt x="230" y="723"/>
                  <a:pt x="230" y="723"/>
                </a:cubicBezTo>
                <a:close/>
                <a:moveTo>
                  <a:pt x="169" y="732"/>
                </a:moveTo>
                <a:cubicBezTo>
                  <a:pt x="202" y="727"/>
                  <a:pt x="202" y="727"/>
                  <a:pt x="202" y="727"/>
                </a:cubicBezTo>
                <a:cubicBezTo>
                  <a:pt x="229" y="661"/>
                  <a:pt x="229" y="661"/>
                  <a:pt x="229" y="661"/>
                </a:cubicBezTo>
                <a:cubicBezTo>
                  <a:pt x="196" y="666"/>
                  <a:pt x="196" y="666"/>
                  <a:pt x="196" y="666"/>
                </a:cubicBezTo>
                <a:cubicBezTo>
                  <a:pt x="169" y="732"/>
                  <a:pt x="169" y="732"/>
                  <a:pt x="169" y="732"/>
                </a:cubicBezTo>
                <a:close/>
                <a:moveTo>
                  <a:pt x="111" y="740"/>
                </a:moveTo>
                <a:cubicBezTo>
                  <a:pt x="144" y="735"/>
                  <a:pt x="144" y="735"/>
                  <a:pt x="144" y="735"/>
                </a:cubicBezTo>
                <a:cubicBezTo>
                  <a:pt x="171" y="669"/>
                  <a:pt x="171" y="669"/>
                  <a:pt x="171" y="669"/>
                </a:cubicBezTo>
                <a:cubicBezTo>
                  <a:pt x="138" y="674"/>
                  <a:pt x="138" y="674"/>
                  <a:pt x="138" y="674"/>
                </a:cubicBezTo>
                <a:cubicBezTo>
                  <a:pt x="111" y="740"/>
                  <a:pt x="111" y="740"/>
                  <a:pt x="111" y="740"/>
                </a:cubicBezTo>
                <a:close/>
                <a:moveTo>
                  <a:pt x="51" y="748"/>
                </a:moveTo>
                <a:cubicBezTo>
                  <a:pt x="84" y="744"/>
                  <a:pt x="84" y="744"/>
                  <a:pt x="84" y="744"/>
                </a:cubicBezTo>
                <a:cubicBezTo>
                  <a:pt x="111" y="678"/>
                  <a:pt x="111" y="678"/>
                  <a:pt x="111" y="678"/>
                </a:cubicBezTo>
                <a:cubicBezTo>
                  <a:pt x="78" y="682"/>
                  <a:pt x="78" y="682"/>
                  <a:pt x="78" y="682"/>
                </a:cubicBezTo>
                <a:cubicBezTo>
                  <a:pt x="51" y="748"/>
                  <a:pt x="51" y="748"/>
                  <a:pt x="51" y="748"/>
                </a:cubicBezTo>
                <a:close/>
                <a:moveTo>
                  <a:pt x="47" y="741"/>
                </a:moveTo>
                <a:cubicBezTo>
                  <a:pt x="28" y="716"/>
                  <a:pt x="28" y="716"/>
                  <a:pt x="28" y="716"/>
                </a:cubicBezTo>
                <a:cubicBezTo>
                  <a:pt x="60" y="711"/>
                  <a:pt x="60" y="711"/>
                  <a:pt x="60" y="711"/>
                </a:cubicBezTo>
                <a:cubicBezTo>
                  <a:pt x="47" y="741"/>
                  <a:pt x="47" y="741"/>
                  <a:pt x="47" y="741"/>
                </a:cubicBezTo>
                <a:close/>
                <a:moveTo>
                  <a:pt x="277" y="706"/>
                </a:moveTo>
                <a:cubicBezTo>
                  <a:pt x="351" y="696"/>
                  <a:pt x="351" y="696"/>
                  <a:pt x="351" y="696"/>
                </a:cubicBezTo>
                <a:cubicBezTo>
                  <a:pt x="347" y="693"/>
                  <a:pt x="343" y="689"/>
                  <a:pt x="341" y="684"/>
                </a:cubicBezTo>
                <a:cubicBezTo>
                  <a:pt x="328" y="659"/>
                  <a:pt x="328" y="659"/>
                  <a:pt x="328" y="659"/>
                </a:cubicBezTo>
                <a:cubicBezTo>
                  <a:pt x="295" y="664"/>
                  <a:pt x="295" y="664"/>
                  <a:pt x="295" y="664"/>
                </a:cubicBezTo>
                <a:cubicBezTo>
                  <a:pt x="277" y="706"/>
                  <a:pt x="277" y="706"/>
                  <a:pt x="277" y="706"/>
                </a:cubicBezTo>
                <a:close/>
                <a:moveTo>
                  <a:pt x="460" y="249"/>
                </a:moveTo>
                <a:cubicBezTo>
                  <a:pt x="457" y="471"/>
                  <a:pt x="457" y="471"/>
                  <a:pt x="457" y="471"/>
                </a:cubicBezTo>
                <a:cubicBezTo>
                  <a:pt x="481" y="518"/>
                  <a:pt x="481" y="518"/>
                  <a:pt x="481" y="518"/>
                </a:cubicBezTo>
                <a:cubicBezTo>
                  <a:pt x="505" y="567"/>
                  <a:pt x="505" y="567"/>
                  <a:pt x="505" y="567"/>
                </a:cubicBezTo>
                <a:cubicBezTo>
                  <a:pt x="507" y="571"/>
                  <a:pt x="507" y="571"/>
                  <a:pt x="507" y="571"/>
                </a:cubicBezTo>
                <a:cubicBezTo>
                  <a:pt x="509" y="568"/>
                  <a:pt x="509" y="568"/>
                  <a:pt x="509" y="568"/>
                </a:cubicBezTo>
                <a:cubicBezTo>
                  <a:pt x="516" y="568"/>
                  <a:pt x="516" y="568"/>
                  <a:pt x="516" y="568"/>
                </a:cubicBezTo>
                <a:cubicBezTo>
                  <a:pt x="516" y="556"/>
                  <a:pt x="516" y="556"/>
                  <a:pt x="516" y="556"/>
                </a:cubicBezTo>
                <a:cubicBezTo>
                  <a:pt x="658" y="320"/>
                  <a:pt x="658" y="320"/>
                  <a:pt x="658" y="320"/>
                </a:cubicBezTo>
                <a:cubicBezTo>
                  <a:pt x="667" y="326"/>
                  <a:pt x="667" y="326"/>
                  <a:pt x="667" y="326"/>
                </a:cubicBezTo>
                <a:cubicBezTo>
                  <a:pt x="680" y="333"/>
                  <a:pt x="696" y="329"/>
                  <a:pt x="703" y="317"/>
                </a:cubicBezTo>
                <a:cubicBezTo>
                  <a:pt x="794" y="166"/>
                  <a:pt x="794" y="166"/>
                  <a:pt x="794" y="166"/>
                </a:cubicBezTo>
                <a:cubicBezTo>
                  <a:pt x="800" y="156"/>
                  <a:pt x="798" y="143"/>
                  <a:pt x="790" y="134"/>
                </a:cubicBezTo>
                <a:cubicBezTo>
                  <a:pt x="715" y="260"/>
                  <a:pt x="715" y="260"/>
                  <a:pt x="715" y="260"/>
                </a:cubicBezTo>
                <a:cubicBezTo>
                  <a:pt x="699" y="250"/>
                  <a:pt x="699" y="250"/>
                  <a:pt x="699" y="250"/>
                </a:cubicBezTo>
                <a:cubicBezTo>
                  <a:pt x="775" y="124"/>
                  <a:pt x="775" y="124"/>
                  <a:pt x="775" y="124"/>
                </a:cubicBezTo>
                <a:cubicBezTo>
                  <a:pt x="758" y="114"/>
                  <a:pt x="758" y="114"/>
                  <a:pt x="758" y="114"/>
                </a:cubicBezTo>
                <a:cubicBezTo>
                  <a:pt x="682" y="241"/>
                  <a:pt x="682" y="241"/>
                  <a:pt x="682" y="241"/>
                </a:cubicBezTo>
                <a:cubicBezTo>
                  <a:pt x="666" y="231"/>
                  <a:pt x="666" y="231"/>
                  <a:pt x="666" y="231"/>
                </a:cubicBezTo>
                <a:cubicBezTo>
                  <a:pt x="742" y="104"/>
                  <a:pt x="742" y="104"/>
                  <a:pt x="742" y="104"/>
                </a:cubicBezTo>
                <a:cubicBezTo>
                  <a:pt x="725" y="94"/>
                  <a:pt x="725" y="94"/>
                  <a:pt x="725" y="94"/>
                </a:cubicBezTo>
                <a:cubicBezTo>
                  <a:pt x="650" y="221"/>
                  <a:pt x="650" y="221"/>
                  <a:pt x="650" y="221"/>
                </a:cubicBezTo>
                <a:cubicBezTo>
                  <a:pt x="633" y="211"/>
                  <a:pt x="633" y="211"/>
                  <a:pt x="633" y="211"/>
                </a:cubicBezTo>
                <a:cubicBezTo>
                  <a:pt x="709" y="85"/>
                  <a:pt x="709" y="85"/>
                  <a:pt x="709" y="85"/>
                </a:cubicBezTo>
                <a:cubicBezTo>
                  <a:pt x="697" y="82"/>
                  <a:pt x="685" y="87"/>
                  <a:pt x="679" y="97"/>
                </a:cubicBezTo>
                <a:cubicBezTo>
                  <a:pt x="589" y="248"/>
                  <a:pt x="589" y="248"/>
                  <a:pt x="589" y="248"/>
                </a:cubicBezTo>
                <a:cubicBezTo>
                  <a:pt x="581" y="261"/>
                  <a:pt x="585" y="277"/>
                  <a:pt x="598" y="284"/>
                </a:cubicBezTo>
                <a:cubicBezTo>
                  <a:pt x="615" y="294"/>
                  <a:pt x="615" y="294"/>
                  <a:pt x="615" y="294"/>
                </a:cubicBezTo>
                <a:cubicBezTo>
                  <a:pt x="518" y="456"/>
                  <a:pt x="518" y="456"/>
                  <a:pt x="518" y="456"/>
                </a:cubicBezTo>
                <a:cubicBezTo>
                  <a:pt x="520" y="247"/>
                  <a:pt x="520" y="247"/>
                  <a:pt x="520" y="247"/>
                </a:cubicBezTo>
                <a:cubicBezTo>
                  <a:pt x="556" y="229"/>
                  <a:pt x="582" y="183"/>
                  <a:pt x="583" y="129"/>
                </a:cubicBezTo>
                <a:cubicBezTo>
                  <a:pt x="584" y="59"/>
                  <a:pt x="542" y="2"/>
                  <a:pt x="490" y="1"/>
                </a:cubicBezTo>
                <a:cubicBezTo>
                  <a:pt x="437" y="0"/>
                  <a:pt x="394" y="57"/>
                  <a:pt x="393" y="127"/>
                </a:cubicBezTo>
                <a:cubicBezTo>
                  <a:pt x="392" y="184"/>
                  <a:pt x="420" y="233"/>
                  <a:pt x="460" y="249"/>
                </a:cubicBezTo>
                <a:close/>
              </a:path>
            </a:pathLst>
          </a:custGeom>
          <a:solidFill>
            <a:srgbClr val="FFFFFF"/>
          </a:solidFill>
          <a:ln>
            <a:noFill/>
          </a:ln>
        </p:spPr>
        <p:txBody>
          <a:bodyPr vert="horz" wrap="square" lIns="0" tIns="40344" rIns="80687" bIns="40344" numCol="1" anchor="t" anchorCtr="0" compatLnSpc="1">
            <a:prstTxWarp prst="textNoShape">
              <a:avLst/>
            </a:prstTxWarp>
          </a:bodyPr>
          <a:lstStyle/>
          <a:p>
            <a:pPr algn="ctr" defTabSz="896350">
              <a:defRPr/>
            </a:pPr>
            <a:endParaRPr lang="en-US" sz="1568" kern="0" dirty="0">
              <a:gradFill>
                <a:gsLst>
                  <a:gs pos="8850">
                    <a:srgbClr val="00BCF2"/>
                  </a:gs>
                  <a:gs pos="38000">
                    <a:srgbClr val="00BCF2"/>
                  </a:gs>
                </a:gsLst>
                <a:lin ang="5400000" scaled="0"/>
              </a:gradFill>
            </a:endParaRPr>
          </a:p>
        </p:txBody>
      </p:sp>
      <p:sp>
        <p:nvSpPr>
          <p:cNvPr id="20" name="Freeform 24">
            <a:extLst>
              <a:ext uri="{FF2B5EF4-FFF2-40B4-BE49-F238E27FC236}">
                <a16:creationId xmlns:a16="http://schemas.microsoft.com/office/drawing/2014/main" id="{65B0BE98-282D-4052-916E-4F0A811B3ADD}"/>
              </a:ext>
            </a:extLst>
          </p:cNvPr>
          <p:cNvSpPr>
            <a:spLocks noEditPoints="1"/>
          </p:cNvSpPr>
          <p:nvPr/>
        </p:nvSpPr>
        <p:spPr bwMode="black">
          <a:xfrm>
            <a:off x="644308" y="4672056"/>
            <a:ext cx="557038" cy="718944"/>
          </a:xfrm>
          <a:custGeom>
            <a:avLst/>
            <a:gdLst>
              <a:gd name="T0" fmla="*/ 126 w 259"/>
              <a:gd name="T1" fmla="*/ 53 h 300"/>
              <a:gd name="T2" fmla="*/ 120 w 259"/>
              <a:gd name="T3" fmla="*/ 38 h 300"/>
              <a:gd name="T4" fmla="*/ 77 w 259"/>
              <a:gd name="T5" fmla="*/ 43 h 300"/>
              <a:gd name="T6" fmla="*/ 105 w 259"/>
              <a:gd name="T7" fmla="*/ 53 h 300"/>
              <a:gd name="T8" fmla="*/ 105 w 259"/>
              <a:gd name="T9" fmla="*/ 53 h 300"/>
              <a:gd name="T10" fmla="*/ 84 w 259"/>
              <a:gd name="T11" fmla="*/ 136 h 300"/>
              <a:gd name="T12" fmla="*/ 79 w 259"/>
              <a:gd name="T13" fmla="*/ 124 h 300"/>
              <a:gd name="T14" fmla="*/ 45 w 259"/>
              <a:gd name="T15" fmla="*/ 128 h 300"/>
              <a:gd name="T16" fmla="*/ 67 w 259"/>
              <a:gd name="T17" fmla="*/ 136 h 300"/>
              <a:gd name="T18" fmla="*/ 67 w 259"/>
              <a:gd name="T19" fmla="*/ 136 h 300"/>
              <a:gd name="T20" fmla="*/ 35 w 259"/>
              <a:gd name="T21" fmla="*/ 69 h 300"/>
              <a:gd name="T22" fmla="*/ 32 w 259"/>
              <a:gd name="T23" fmla="*/ 63 h 300"/>
              <a:gd name="T24" fmla="*/ 15 w 259"/>
              <a:gd name="T25" fmla="*/ 65 h 300"/>
              <a:gd name="T26" fmla="*/ 26 w 259"/>
              <a:gd name="T27" fmla="*/ 69 h 300"/>
              <a:gd name="T28" fmla="*/ 26 w 259"/>
              <a:gd name="T29" fmla="*/ 69 h 300"/>
              <a:gd name="T30" fmla="*/ 233 w 259"/>
              <a:gd name="T31" fmla="*/ 19 h 300"/>
              <a:gd name="T32" fmla="*/ 231 w 259"/>
              <a:gd name="T33" fmla="*/ 13 h 300"/>
              <a:gd name="T34" fmla="*/ 214 w 259"/>
              <a:gd name="T35" fmla="*/ 15 h 300"/>
              <a:gd name="T36" fmla="*/ 225 w 259"/>
              <a:gd name="T37" fmla="*/ 19 h 300"/>
              <a:gd name="T38" fmla="*/ 225 w 259"/>
              <a:gd name="T39" fmla="*/ 19 h 300"/>
              <a:gd name="T40" fmla="*/ 248 w 259"/>
              <a:gd name="T41" fmla="*/ 141 h 300"/>
              <a:gd name="T42" fmla="*/ 246 w 259"/>
              <a:gd name="T43" fmla="*/ 135 h 300"/>
              <a:gd name="T44" fmla="*/ 229 w 259"/>
              <a:gd name="T45" fmla="*/ 136 h 300"/>
              <a:gd name="T46" fmla="*/ 240 w 259"/>
              <a:gd name="T47" fmla="*/ 141 h 300"/>
              <a:gd name="T48" fmla="*/ 240 w 259"/>
              <a:gd name="T49" fmla="*/ 141 h 300"/>
              <a:gd name="T50" fmla="*/ 20 w 259"/>
              <a:gd name="T51" fmla="*/ 162 h 300"/>
              <a:gd name="T52" fmla="*/ 17 w 259"/>
              <a:gd name="T53" fmla="*/ 156 h 300"/>
              <a:gd name="T54" fmla="*/ 0 w 259"/>
              <a:gd name="T55" fmla="*/ 158 h 300"/>
              <a:gd name="T56" fmla="*/ 11 w 259"/>
              <a:gd name="T57" fmla="*/ 162 h 300"/>
              <a:gd name="T58" fmla="*/ 11 w 259"/>
              <a:gd name="T59" fmla="*/ 162 h 300"/>
              <a:gd name="T60" fmla="*/ 226 w 259"/>
              <a:gd name="T61" fmla="*/ 100 h 300"/>
              <a:gd name="T62" fmla="*/ 219 w 259"/>
              <a:gd name="T63" fmla="*/ 82 h 300"/>
              <a:gd name="T64" fmla="*/ 168 w 259"/>
              <a:gd name="T65" fmla="*/ 88 h 300"/>
              <a:gd name="T66" fmla="*/ 201 w 259"/>
              <a:gd name="T67" fmla="*/ 100 h 300"/>
              <a:gd name="T68" fmla="*/ 201 w 259"/>
              <a:gd name="T69" fmla="*/ 100 h 300"/>
              <a:gd name="T70" fmla="*/ 223 w 259"/>
              <a:gd name="T71" fmla="*/ 146 h 300"/>
              <a:gd name="T72" fmla="*/ 156 w 259"/>
              <a:gd name="T73" fmla="*/ 178 h 300"/>
              <a:gd name="T74" fmla="*/ 150 w 259"/>
              <a:gd name="T75" fmla="*/ 178 h 300"/>
              <a:gd name="T76" fmla="*/ 206 w 259"/>
              <a:gd name="T77" fmla="*/ 17 h 300"/>
              <a:gd name="T78" fmla="*/ 120 w 259"/>
              <a:gd name="T79" fmla="*/ 69 h 300"/>
              <a:gd name="T80" fmla="*/ 54 w 259"/>
              <a:gd name="T81" fmla="*/ 62 h 300"/>
              <a:gd name="T82" fmla="*/ 103 w 259"/>
              <a:gd name="T83" fmla="*/ 178 h 300"/>
              <a:gd name="T84" fmla="*/ 97 w 259"/>
              <a:gd name="T85" fmla="*/ 178 h 300"/>
              <a:gd name="T86" fmla="*/ 36 w 259"/>
              <a:gd name="T87" fmla="*/ 160 h 300"/>
              <a:gd name="T88" fmla="*/ 22 w 259"/>
              <a:gd name="T89" fmla="*/ 236 h 300"/>
              <a:gd name="T90" fmla="*/ 60 w 259"/>
              <a:gd name="T91" fmla="*/ 294 h 300"/>
              <a:gd name="T92" fmla="*/ 212 w 259"/>
              <a:gd name="T93" fmla="*/ 195 h 300"/>
              <a:gd name="T94" fmla="*/ 250 w 259"/>
              <a:gd name="T95" fmla="*/ 231 h 300"/>
              <a:gd name="T96" fmla="*/ 113 w 259"/>
              <a:gd name="T97" fmla="*/ 214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59" h="300">
                <a:moveTo>
                  <a:pt x="115" y="81"/>
                </a:moveTo>
                <a:cubicBezTo>
                  <a:pt x="115" y="81"/>
                  <a:pt x="115" y="52"/>
                  <a:pt x="120" y="47"/>
                </a:cubicBezTo>
                <a:cubicBezTo>
                  <a:pt x="125" y="42"/>
                  <a:pt x="153" y="43"/>
                  <a:pt x="153" y="43"/>
                </a:cubicBezTo>
                <a:cubicBezTo>
                  <a:pt x="153" y="43"/>
                  <a:pt x="131" y="48"/>
                  <a:pt x="126" y="53"/>
                </a:cubicBezTo>
                <a:cubicBezTo>
                  <a:pt x="120" y="58"/>
                  <a:pt x="115" y="81"/>
                  <a:pt x="115" y="81"/>
                </a:cubicBezTo>
                <a:close/>
                <a:moveTo>
                  <a:pt x="126" y="32"/>
                </a:moveTo>
                <a:cubicBezTo>
                  <a:pt x="120" y="27"/>
                  <a:pt x="115" y="5"/>
                  <a:pt x="115" y="5"/>
                </a:cubicBezTo>
                <a:cubicBezTo>
                  <a:pt x="115" y="5"/>
                  <a:pt x="115" y="33"/>
                  <a:pt x="120" y="38"/>
                </a:cubicBezTo>
                <a:cubicBezTo>
                  <a:pt x="125" y="43"/>
                  <a:pt x="153" y="43"/>
                  <a:pt x="153" y="43"/>
                </a:cubicBezTo>
                <a:cubicBezTo>
                  <a:pt x="153" y="43"/>
                  <a:pt x="131" y="38"/>
                  <a:pt x="126" y="32"/>
                </a:cubicBezTo>
                <a:close/>
                <a:moveTo>
                  <a:pt x="105" y="32"/>
                </a:moveTo>
                <a:cubicBezTo>
                  <a:pt x="100" y="38"/>
                  <a:pt x="77" y="43"/>
                  <a:pt x="77" y="43"/>
                </a:cubicBezTo>
                <a:cubicBezTo>
                  <a:pt x="77" y="43"/>
                  <a:pt x="105" y="43"/>
                  <a:pt x="111" y="38"/>
                </a:cubicBezTo>
                <a:cubicBezTo>
                  <a:pt x="116" y="33"/>
                  <a:pt x="115" y="5"/>
                  <a:pt x="115" y="5"/>
                </a:cubicBezTo>
                <a:cubicBezTo>
                  <a:pt x="115" y="5"/>
                  <a:pt x="110" y="27"/>
                  <a:pt x="105" y="32"/>
                </a:cubicBezTo>
                <a:close/>
                <a:moveTo>
                  <a:pt x="105" y="53"/>
                </a:moveTo>
                <a:cubicBezTo>
                  <a:pt x="110" y="58"/>
                  <a:pt x="115" y="81"/>
                  <a:pt x="115" y="81"/>
                </a:cubicBezTo>
                <a:cubicBezTo>
                  <a:pt x="115" y="81"/>
                  <a:pt x="116" y="52"/>
                  <a:pt x="111" y="47"/>
                </a:cubicBezTo>
                <a:cubicBezTo>
                  <a:pt x="105" y="42"/>
                  <a:pt x="77" y="43"/>
                  <a:pt x="77" y="43"/>
                </a:cubicBezTo>
                <a:cubicBezTo>
                  <a:pt x="77" y="43"/>
                  <a:pt x="100" y="48"/>
                  <a:pt x="105" y="53"/>
                </a:cubicBezTo>
                <a:close/>
                <a:moveTo>
                  <a:pt x="75" y="158"/>
                </a:moveTo>
                <a:cubicBezTo>
                  <a:pt x="75" y="158"/>
                  <a:pt x="75" y="136"/>
                  <a:pt x="79" y="131"/>
                </a:cubicBezTo>
                <a:cubicBezTo>
                  <a:pt x="83" y="127"/>
                  <a:pt x="106" y="128"/>
                  <a:pt x="106" y="128"/>
                </a:cubicBezTo>
                <a:cubicBezTo>
                  <a:pt x="106" y="128"/>
                  <a:pt x="88" y="132"/>
                  <a:pt x="84" y="136"/>
                </a:cubicBezTo>
                <a:cubicBezTo>
                  <a:pt x="79" y="140"/>
                  <a:pt x="75" y="158"/>
                  <a:pt x="75" y="158"/>
                </a:cubicBezTo>
                <a:close/>
                <a:moveTo>
                  <a:pt x="84" y="119"/>
                </a:moveTo>
                <a:cubicBezTo>
                  <a:pt x="79" y="115"/>
                  <a:pt x="75" y="97"/>
                  <a:pt x="75" y="97"/>
                </a:cubicBezTo>
                <a:cubicBezTo>
                  <a:pt x="75" y="97"/>
                  <a:pt x="75" y="120"/>
                  <a:pt x="79" y="124"/>
                </a:cubicBezTo>
                <a:cubicBezTo>
                  <a:pt x="83" y="128"/>
                  <a:pt x="106" y="128"/>
                  <a:pt x="106" y="128"/>
                </a:cubicBezTo>
                <a:cubicBezTo>
                  <a:pt x="106" y="128"/>
                  <a:pt x="88" y="124"/>
                  <a:pt x="84" y="119"/>
                </a:cubicBezTo>
                <a:close/>
                <a:moveTo>
                  <a:pt x="67" y="119"/>
                </a:moveTo>
                <a:cubicBezTo>
                  <a:pt x="63" y="124"/>
                  <a:pt x="45" y="128"/>
                  <a:pt x="45" y="128"/>
                </a:cubicBezTo>
                <a:cubicBezTo>
                  <a:pt x="45" y="128"/>
                  <a:pt x="68" y="128"/>
                  <a:pt x="72" y="124"/>
                </a:cubicBezTo>
                <a:cubicBezTo>
                  <a:pt x="76" y="120"/>
                  <a:pt x="75" y="97"/>
                  <a:pt x="75" y="97"/>
                </a:cubicBezTo>
                <a:cubicBezTo>
                  <a:pt x="75" y="97"/>
                  <a:pt x="71" y="115"/>
                  <a:pt x="67" y="119"/>
                </a:cubicBezTo>
                <a:close/>
                <a:moveTo>
                  <a:pt x="67" y="136"/>
                </a:moveTo>
                <a:cubicBezTo>
                  <a:pt x="71" y="140"/>
                  <a:pt x="75" y="158"/>
                  <a:pt x="75" y="158"/>
                </a:cubicBezTo>
                <a:cubicBezTo>
                  <a:pt x="75" y="158"/>
                  <a:pt x="76" y="136"/>
                  <a:pt x="72" y="131"/>
                </a:cubicBezTo>
                <a:cubicBezTo>
                  <a:pt x="68" y="127"/>
                  <a:pt x="45" y="128"/>
                  <a:pt x="45" y="128"/>
                </a:cubicBezTo>
                <a:cubicBezTo>
                  <a:pt x="45" y="128"/>
                  <a:pt x="63" y="132"/>
                  <a:pt x="67" y="136"/>
                </a:cubicBezTo>
                <a:close/>
                <a:moveTo>
                  <a:pt x="31" y="80"/>
                </a:moveTo>
                <a:cubicBezTo>
                  <a:pt x="31" y="80"/>
                  <a:pt x="30" y="69"/>
                  <a:pt x="32" y="67"/>
                </a:cubicBezTo>
                <a:cubicBezTo>
                  <a:pt x="35" y="65"/>
                  <a:pt x="46" y="65"/>
                  <a:pt x="46" y="65"/>
                </a:cubicBezTo>
                <a:cubicBezTo>
                  <a:pt x="46" y="65"/>
                  <a:pt x="37" y="67"/>
                  <a:pt x="35" y="69"/>
                </a:cubicBezTo>
                <a:cubicBezTo>
                  <a:pt x="33" y="71"/>
                  <a:pt x="31" y="80"/>
                  <a:pt x="31" y="80"/>
                </a:cubicBezTo>
                <a:close/>
                <a:moveTo>
                  <a:pt x="35" y="61"/>
                </a:moveTo>
                <a:cubicBezTo>
                  <a:pt x="33" y="59"/>
                  <a:pt x="31" y="50"/>
                  <a:pt x="31" y="50"/>
                </a:cubicBezTo>
                <a:cubicBezTo>
                  <a:pt x="31" y="50"/>
                  <a:pt x="30" y="61"/>
                  <a:pt x="32" y="63"/>
                </a:cubicBezTo>
                <a:cubicBezTo>
                  <a:pt x="35" y="65"/>
                  <a:pt x="46" y="65"/>
                  <a:pt x="46" y="65"/>
                </a:cubicBezTo>
                <a:cubicBezTo>
                  <a:pt x="46" y="65"/>
                  <a:pt x="37" y="63"/>
                  <a:pt x="35" y="61"/>
                </a:cubicBezTo>
                <a:close/>
                <a:moveTo>
                  <a:pt x="26" y="61"/>
                </a:moveTo>
                <a:cubicBezTo>
                  <a:pt x="24" y="63"/>
                  <a:pt x="15" y="65"/>
                  <a:pt x="15" y="65"/>
                </a:cubicBezTo>
                <a:cubicBezTo>
                  <a:pt x="15" y="65"/>
                  <a:pt x="27" y="65"/>
                  <a:pt x="29" y="63"/>
                </a:cubicBezTo>
                <a:cubicBezTo>
                  <a:pt x="31" y="61"/>
                  <a:pt x="31" y="50"/>
                  <a:pt x="31" y="50"/>
                </a:cubicBezTo>
                <a:cubicBezTo>
                  <a:pt x="31" y="50"/>
                  <a:pt x="29" y="59"/>
                  <a:pt x="26" y="61"/>
                </a:cubicBezTo>
                <a:close/>
                <a:moveTo>
                  <a:pt x="26" y="69"/>
                </a:moveTo>
                <a:cubicBezTo>
                  <a:pt x="29" y="71"/>
                  <a:pt x="31" y="80"/>
                  <a:pt x="31" y="80"/>
                </a:cubicBezTo>
                <a:cubicBezTo>
                  <a:pt x="31" y="80"/>
                  <a:pt x="31" y="69"/>
                  <a:pt x="29" y="67"/>
                </a:cubicBezTo>
                <a:cubicBezTo>
                  <a:pt x="27" y="65"/>
                  <a:pt x="15" y="65"/>
                  <a:pt x="15" y="65"/>
                </a:cubicBezTo>
                <a:cubicBezTo>
                  <a:pt x="15" y="65"/>
                  <a:pt x="24" y="67"/>
                  <a:pt x="26" y="69"/>
                </a:cubicBezTo>
                <a:close/>
                <a:moveTo>
                  <a:pt x="229" y="30"/>
                </a:moveTo>
                <a:cubicBezTo>
                  <a:pt x="229" y="30"/>
                  <a:pt x="229" y="19"/>
                  <a:pt x="231" y="17"/>
                </a:cubicBezTo>
                <a:cubicBezTo>
                  <a:pt x="233" y="15"/>
                  <a:pt x="244" y="15"/>
                  <a:pt x="244" y="15"/>
                </a:cubicBezTo>
                <a:cubicBezTo>
                  <a:pt x="244" y="15"/>
                  <a:pt x="235" y="17"/>
                  <a:pt x="233" y="19"/>
                </a:cubicBezTo>
                <a:cubicBezTo>
                  <a:pt x="231" y="21"/>
                  <a:pt x="229" y="30"/>
                  <a:pt x="229" y="30"/>
                </a:cubicBezTo>
                <a:close/>
                <a:moveTo>
                  <a:pt x="233" y="11"/>
                </a:moveTo>
                <a:cubicBezTo>
                  <a:pt x="231" y="9"/>
                  <a:pt x="229" y="0"/>
                  <a:pt x="229" y="0"/>
                </a:cubicBezTo>
                <a:cubicBezTo>
                  <a:pt x="229" y="0"/>
                  <a:pt x="229" y="11"/>
                  <a:pt x="231" y="13"/>
                </a:cubicBezTo>
                <a:cubicBezTo>
                  <a:pt x="233" y="15"/>
                  <a:pt x="244" y="15"/>
                  <a:pt x="244" y="15"/>
                </a:cubicBezTo>
                <a:cubicBezTo>
                  <a:pt x="244" y="15"/>
                  <a:pt x="235" y="13"/>
                  <a:pt x="233" y="11"/>
                </a:cubicBezTo>
                <a:close/>
                <a:moveTo>
                  <a:pt x="225" y="11"/>
                </a:moveTo>
                <a:cubicBezTo>
                  <a:pt x="223" y="13"/>
                  <a:pt x="214" y="15"/>
                  <a:pt x="214" y="15"/>
                </a:cubicBezTo>
                <a:cubicBezTo>
                  <a:pt x="214" y="15"/>
                  <a:pt x="225" y="15"/>
                  <a:pt x="227" y="13"/>
                </a:cubicBezTo>
                <a:cubicBezTo>
                  <a:pt x="229" y="11"/>
                  <a:pt x="229" y="0"/>
                  <a:pt x="229" y="0"/>
                </a:cubicBezTo>
                <a:cubicBezTo>
                  <a:pt x="229" y="0"/>
                  <a:pt x="227" y="9"/>
                  <a:pt x="225" y="11"/>
                </a:cubicBezTo>
                <a:close/>
                <a:moveTo>
                  <a:pt x="225" y="19"/>
                </a:moveTo>
                <a:cubicBezTo>
                  <a:pt x="227" y="21"/>
                  <a:pt x="229" y="30"/>
                  <a:pt x="229" y="30"/>
                </a:cubicBezTo>
                <a:cubicBezTo>
                  <a:pt x="229" y="30"/>
                  <a:pt x="229" y="19"/>
                  <a:pt x="227" y="17"/>
                </a:cubicBezTo>
                <a:cubicBezTo>
                  <a:pt x="225" y="15"/>
                  <a:pt x="214" y="15"/>
                  <a:pt x="214" y="15"/>
                </a:cubicBezTo>
                <a:cubicBezTo>
                  <a:pt x="214" y="15"/>
                  <a:pt x="223" y="17"/>
                  <a:pt x="225" y="19"/>
                </a:cubicBezTo>
                <a:close/>
                <a:moveTo>
                  <a:pt x="244" y="152"/>
                </a:moveTo>
                <a:cubicBezTo>
                  <a:pt x="244" y="152"/>
                  <a:pt x="244" y="140"/>
                  <a:pt x="246" y="138"/>
                </a:cubicBezTo>
                <a:cubicBezTo>
                  <a:pt x="248" y="136"/>
                  <a:pt x="259" y="136"/>
                  <a:pt x="259" y="136"/>
                </a:cubicBezTo>
                <a:cubicBezTo>
                  <a:pt x="259" y="136"/>
                  <a:pt x="250" y="138"/>
                  <a:pt x="248" y="141"/>
                </a:cubicBezTo>
                <a:cubicBezTo>
                  <a:pt x="246" y="143"/>
                  <a:pt x="244" y="152"/>
                  <a:pt x="244" y="152"/>
                </a:cubicBezTo>
                <a:close/>
                <a:moveTo>
                  <a:pt x="248" y="132"/>
                </a:moveTo>
                <a:cubicBezTo>
                  <a:pt x="246" y="130"/>
                  <a:pt x="244" y="121"/>
                  <a:pt x="244" y="121"/>
                </a:cubicBezTo>
                <a:cubicBezTo>
                  <a:pt x="244" y="121"/>
                  <a:pt x="244" y="133"/>
                  <a:pt x="246" y="135"/>
                </a:cubicBezTo>
                <a:cubicBezTo>
                  <a:pt x="248" y="137"/>
                  <a:pt x="259" y="136"/>
                  <a:pt x="259" y="136"/>
                </a:cubicBezTo>
                <a:cubicBezTo>
                  <a:pt x="259" y="136"/>
                  <a:pt x="250" y="134"/>
                  <a:pt x="248" y="132"/>
                </a:cubicBezTo>
                <a:close/>
                <a:moveTo>
                  <a:pt x="240" y="132"/>
                </a:moveTo>
                <a:cubicBezTo>
                  <a:pt x="238" y="134"/>
                  <a:pt x="229" y="136"/>
                  <a:pt x="229" y="136"/>
                </a:cubicBezTo>
                <a:cubicBezTo>
                  <a:pt x="229" y="136"/>
                  <a:pt x="240" y="137"/>
                  <a:pt x="242" y="135"/>
                </a:cubicBezTo>
                <a:cubicBezTo>
                  <a:pt x="244" y="133"/>
                  <a:pt x="244" y="121"/>
                  <a:pt x="244" y="121"/>
                </a:cubicBezTo>
                <a:cubicBezTo>
                  <a:pt x="244" y="121"/>
                  <a:pt x="242" y="130"/>
                  <a:pt x="240" y="132"/>
                </a:cubicBezTo>
                <a:close/>
                <a:moveTo>
                  <a:pt x="240" y="141"/>
                </a:moveTo>
                <a:cubicBezTo>
                  <a:pt x="242" y="143"/>
                  <a:pt x="244" y="152"/>
                  <a:pt x="244" y="152"/>
                </a:cubicBezTo>
                <a:cubicBezTo>
                  <a:pt x="244" y="152"/>
                  <a:pt x="244" y="140"/>
                  <a:pt x="242" y="138"/>
                </a:cubicBezTo>
                <a:cubicBezTo>
                  <a:pt x="240" y="136"/>
                  <a:pt x="229" y="136"/>
                  <a:pt x="229" y="136"/>
                </a:cubicBezTo>
                <a:cubicBezTo>
                  <a:pt x="229" y="136"/>
                  <a:pt x="238" y="138"/>
                  <a:pt x="240" y="141"/>
                </a:cubicBezTo>
                <a:close/>
                <a:moveTo>
                  <a:pt x="15" y="173"/>
                </a:moveTo>
                <a:cubicBezTo>
                  <a:pt x="15" y="173"/>
                  <a:pt x="15" y="162"/>
                  <a:pt x="17" y="160"/>
                </a:cubicBezTo>
                <a:cubicBezTo>
                  <a:pt x="19" y="158"/>
                  <a:pt x="31" y="158"/>
                  <a:pt x="31" y="158"/>
                </a:cubicBezTo>
                <a:cubicBezTo>
                  <a:pt x="31" y="158"/>
                  <a:pt x="22" y="160"/>
                  <a:pt x="20" y="162"/>
                </a:cubicBezTo>
                <a:cubicBezTo>
                  <a:pt x="17" y="164"/>
                  <a:pt x="15" y="173"/>
                  <a:pt x="15" y="173"/>
                </a:cubicBezTo>
                <a:close/>
                <a:moveTo>
                  <a:pt x="20" y="154"/>
                </a:moveTo>
                <a:cubicBezTo>
                  <a:pt x="17" y="152"/>
                  <a:pt x="15" y="143"/>
                  <a:pt x="15" y="143"/>
                </a:cubicBezTo>
                <a:cubicBezTo>
                  <a:pt x="15" y="143"/>
                  <a:pt x="15" y="154"/>
                  <a:pt x="17" y="156"/>
                </a:cubicBezTo>
                <a:cubicBezTo>
                  <a:pt x="19" y="158"/>
                  <a:pt x="31" y="158"/>
                  <a:pt x="31" y="158"/>
                </a:cubicBezTo>
                <a:cubicBezTo>
                  <a:pt x="31" y="158"/>
                  <a:pt x="22" y="156"/>
                  <a:pt x="20" y="154"/>
                </a:cubicBezTo>
                <a:close/>
                <a:moveTo>
                  <a:pt x="11" y="154"/>
                </a:moveTo>
                <a:cubicBezTo>
                  <a:pt x="9" y="156"/>
                  <a:pt x="0" y="158"/>
                  <a:pt x="0" y="158"/>
                </a:cubicBezTo>
                <a:cubicBezTo>
                  <a:pt x="0" y="158"/>
                  <a:pt x="11" y="158"/>
                  <a:pt x="14" y="156"/>
                </a:cubicBezTo>
                <a:cubicBezTo>
                  <a:pt x="16" y="154"/>
                  <a:pt x="15" y="143"/>
                  <a:pt x="15" y="143"/>
                </a:cubicBezTo>
                <a:cubicBezTo>
                  <a:pt x="15" y="143"/>
                  <a:pt x="13" y="152"/>
                  <a:pt x="11" y="154"/>
                </a:cubicBezTo>
                <a:close/>
                <a:moveTo>
                  <a:pt x="11" y="162"/>
                </a:moveTo>
                <a:cubicBezTo>
                  <a:pt x="13" y="164"/>
                  <a:pt x="15" y="173"/>
                  <a:pt x="15" y="173"/>
                </a:cubicBezTo>
                <a:cubicBezTo>
                  <a:pt x="15" y="173"/>
                  <a:pt x="16" y="162"/>
                  <a:pt x="14" y="160"/>
                </a:cubicBezTo>
                <a:cubicBezTo>
                  <a:pt x="11" y="158"/>
                  <a:pt x="0" y="158"/>
                  <a:pt x="0" y="158"/>
                </a:cubicBezTo>
                <a:cubicBezTo>
                  <a:pt x="0" y="158"/>
                  <a:pt x="9" y="160"/>
                  <a:pt x="11" y="162"/>
                </a:cubicBezTo>
                <a:close/>
                <a:moveTo>
                  <a:pt x="214" y="133"/>
                </a:moveTo>
                <a:cubicBezTo>
                  <a:pt x="214" y="133"/>
                  <a:pt x="213" y="99"/>
                  <a:pt x="219" y="93"/>
                </a:cubicBezTo>
                <a:cubicBezTo>
                  <a:pt x="226" y="87"/>
                  <a:pt x="259" y="88"/>
                  <a:pt x="259" y="88"/>
                </a:cubicBezTo>
                <a:cubicBezTo>
                  <a:pt x="259" y="88"/>
                  <a:pt x="232" y="94"/>
                  <a:pt x="226" y="100"/>
                </a:cubicBezTo>
                <a:cubicBezTo>
                  <a:pt x="220" y="106"/>
                  <a:pt x="214" y="133"/>
                  <a:pt x="214" y="133"/>
                </a:cubicBezTo>
                <a:close/>
                <a:moveTo>
                  <a:pt x="226" y="75"/>
                </a:moveTo>
                <a:cubicBezTo>
                  <a:pt x="220" y="69"/>
                  <a:pt x="214" y="42"/>
                  <a:pt x="214" y="42"/>
                </a:cubicBezTo>
                <a:cubicBezTo>
                  <a:pt x="214" y="42"/>
                  <a:pt x="213" y="76"/>
                  <a:pt x="219" y="82"/>
                </a:cubicBezTo>
                <a:cubicBezTo>
                  <a:pt x="226" y="88"/>
                  <a:pt x="259" y="88"/>
                  <a:pt x="259" y="88"/>
                </a:cubicBezTo>
                <a:cubicBezTo>
                  <a:pt x="259" y="88"/>
                  <a:pt x="232" y="81"/>
                  <a:pt x="226" y="75"/>
                </a:cubicBezTo>
                <a:close/>
                <a:moveTo>
                  <a:pt x="201" y="75"/>
                </a:moveTo>
                <a:cubicBezTo>
                  <a:pt x="195" y="81"/>
                  <a:pt x="168" y="88"/>
                  <a:pt x="168" y="88"/>
                </a:cubicBezTo>
                <a:cubicBezTo>
                  <a:pt x="168" y="88"/>
                  <a:pt x="202" y="88"/>
                  <a:pt x="208" y="82"/>
                </a:cubicBezTo>
                <a:cubicBezTo>
                  <a:pt x="215" y="76"/>
                  <a:pt x="214" y="42"/>
                  <a:pt x="214" y="42"/>
                </a:cubicBezTo>
                <a:cubicBezTo>
                  <a:pt x="214" y="42"/>
                  <a:pt x="208" y="69"/>
                  <a:pt x="201" y="75"/>
                </a:cubicBezTo>
                <a:close/>
                <a:moveTo>
                  <a:pt x="201" y="100"/>
                </a:moveTo>
                <a:cubicBezTo>
                  <a:pt x="208" y="106"/>
                  <a:pt x="214" y="133"/>
                  <a:pt x="214" y="133"/>
                </a:cubicBezTo>
                <a:cubicBezTo>
                  <a:pt x="214" y="133"/>
                  <a:pt x="215" y="99"/>
                  <a:pt x="208" y="93"/>
                </a:cubicBezTo>
                <a:cubicBezTo>
                  <a:pt x="202" y="87"/>
                  <a:pt x="168" y="88"/>
                  <a:pt x="168" y="88"/>
                </a:cubicBezTo>
                <a:cubicBezTo>
                  <a:pt x="168" y="88"/>
                  <a:pt x="195" y="94"/>
                  <a:pt x="201" y="100"/>
                </a:cubicBezTo>
                <a:close/>
                <a:moveTo>
                  <a:pt x="250" y="231"/>
                </a:moveTo>
                <a:cubicBezTo>
                  <a:pt x="212" y="178"/>
                  <a:pt x="212" y="178"/>
                  <a:pt x="212" y="178"/>
                </a:cubicBezTo>
                <a:cubicBezTo>
                  <a:pt x="189" y="178"/>
                  <a:pt x="189" y="178"/>
                  <a:pt x="189" y="178"/>
                </a:cubicBezTo>
                <a:cubicBezTo>
                  <a:pt x="193" y="160"/>
                  <a:pt x="207" y="146"/>
                  <a:pt x="223" y="146"/>
                </a:cubicBezTo>
                <a:cubicBezTo>
                  <a:pt x="224" y="146"/>
                  <a:pt x="226" y="144"/>
                  <a:pt x="226" y="143"/>
                </a:cubicBezTo>
                <a:cubicBezTo>
                  <a:pt x="226" y="141"/>
                  <a:pt x="224" y="140"/>
                  <a:pt x="223" y="140"/>
                </a:cubicBezTo>
                <a:cubicBezTo>
                  <a:pt x="203" y="140"/>
                  <a:pt x="187" y="156"/>
                  <a:pt x="183" y="178"/>
                </a:cubicBezTo>
                <a:cubicBezTo>
                  <a:pt x="156" y="178"/>
                  <a:pt x="156" y="178"/>
                  <a:pt x="156" y="178"/>
                </a:cubicBezTo>
                <a:cubicBezTo>
                  <a:pt x="158" y="140"/>
                  <a:pt x="173" y="110"/>
                  <a:pt x="190" y="110"/>
                </a:cubicBezTo>
                <a:cubicBezTo>
                  <a:pt x="191" y="110"/>
                  <a:pt x="193" y="109"/>
                  <a:pt x="193" y="107"/>
                </a:cubicBezTo>
                <a:cubicBezTo>
                  <a:pt x="193" y="105"/>
                  <a:pt x="191" y="104"/>
                  <a:pt x="190" y="104"/>
                </a:cubicBezTo>
                <a:cubicBezTo>
                  <a:pt x="169" y="104"/>
                  <a:pt x="152" y="136"/>
                  <a:pt x="150" y="178"/>
                </a:cubicBezTo>
                <a:cubicBezTo>
                  <a:pt x="139" y="178"/>
                  <a:pt x="139" y="178"/>
                  <a:pt x="139" y="178"/>
                </a:cubicBezTo>
                <a:cubicBezTo>
                  <a:pt x="141" y="92"/>
                  <a:pt x="170" y="23"/>
                  <a:pt x="206" y="23"/>
                </a:cubicBezTo>
                <a:cubicBezTo>
                  <a:pt x="208" y="23"/>
                  <a:pt x="210" y="21"/>
                  <a:pt x="210" y="20"/>
                </a:cubicBezTo>
                <a:cubicBezTo>
                  <a:pt x="210" y="18"/>
                  <a:pt x="208" y="17"/>
                  <a:pt x="206" y="17"/>
                </a:cubicBezTo>
                <a:cubicBezTo>
                  <a:pt x="166" y="17"/>
                  <a:pt x="135" y="87"/>
                  <a:pt x="133" y="178"/>
                </a:cubicBezTo>
                <a:cubicBezTo>
                  <a:pt x="129" y="178"/>
                  <a:pt x="129" y="178"/>
                  <a:pt x="129" y="178"/>
                </a:cubicBezTo>
                <a:cubicBezTo>
                  <a:pt x="129" y="66"/>
                  <a:pt x="127" y="66"/>
                  <a:pt x="124" y="66"/>
                </a:cubicBezTo>
                <a:cubicBezTo>
                  <a:pt x="122" y="66"/>
                  <a:pt x="120" y="68"/>
                  <a:pt x="120" y="69"/>
                </a:cubicBezTo>
                <a:cubicBezTo>
                  <a:pt x="120" y="70"/>
                  <a:pt x="121" y="70"/>
                  <a:pt x="121" y="71"/>
                </a:cubicBezTo>
                <a:cubicBezTo>
                  <a:pt x="122" y="76"/>
                  <a:pt x="123" y="118"/>
                  <a:pt x="123" y="178"/>
                </a:cubicBezTo>
                <a:cubicBezTo>
                  <a:pt x="120" y="178"/>
                  <a:pt x="120" y="178"/>
                  <a:pt x="120" y="178"/>
                </a:cubicBezTo>
                <a:cubicBezTo>
                  <a:pt x="118" y="114"/>
                  <a:pt x="89" y="62"/>
                  <a:pt x="54" y="62"/>
                </a:cubicBezTo>
                <a:cubicBezTo>
                  <a:pt x="52" y="62"/>
                  <a:pt x="51" y="63"/>
                  <a:pt x="51" y="65"/>
                </a:cubicBezTo>
                <a:cubicBezTo>
                  <a:pt x="51" y="67"/>
                  <a:pt x="52" y="68"/>
                  <a:pt x="54" y="68"/>
                </a:cubicBezTo>
                <a:cubicBezTo>
                  <a:pt x="86" y="68"/>
                  <a:pt x="112" y="117"/>
                  <a:pt x="113" y="178"/>
                </a:cubicBezTo>
                <a:cubicBezTo>
                  <a:pt x="103" y="178"/>
                  <a:pt x="103" y="178"/>
                  <a:pt x="103" y="178"/>
                </a:cubicBezTo>
                <a:cubicBezTo>
                  <a:pt x="103" y="161"/>
                  <a:pt x="98" y="144"/>
                  <a:pt x="89" y="144"/>
                </a:cubicBezTo>
                <a:cubicBezTo>
                  <a:pt x="87" y="144"/>
                  <a:pt x="86" y="145"/>
                  <a:pt x="86" y="147"/>
                </a:cubicBezTo>
                <a:cubicBezTo>
                  <a:pt x="86" y="149"/>
                  <a:pt x="87" y="150"/>
                  <a:pt x="89" y="150"/>
                </a:cubicBezTo>
                <a:cubicBezTo>
                  <a:pt x="91" y="150"/>
                  <a:pt x="97" y="161"/>
                  <a:pt x="97" y="178"/>
                </a:cubicBezTo>
                <a:cubicBezTo>
                  <a:pt x="86" y="178"/>
                  <a:pt x="86" y="178"/>
                  <a:pt x="86" y="178"/>
                </a:cubicBezTo>
                <a:cubicBezTo>
                  <a:pt x="79" y="164"/>
                  <a:pt x="59" y="154"/>
                  <a:pt x="36" y="154"/>
                </a:cubicBezTo>
                <a:cubicBezTo>
                  <a:pt x="34" y="154"/>
                  <a:pt x="33" y="156"/>
                  <a:pt x="33" y="157"/>
                </a:cubicBezTo>
                <a:cubicBezTo>
                  <a:pt x="33" y="159"/>
                  <a:pt x="34" y="160"/>
                  <a:pt x="36" y="160"/>
                </a:cubicBezTo>
                <a:cubicBezTo>
                  <a:pt x="55" y="160"/>
                  <a:pt x="72" y="168"/>
                  <a:pt x="79" y="178"/>
                </a:cubicBezTo>
                <a:cubicBezTo>
                  <a:pt x="60" y="178"/>
                  <a:pt x="60" y="178"/>
                  <a:pt x="60" y="178"/>
                </a:cubicBezTo>
                <a:cubicBezTo>
                  <a:pt x="22" y="231"/>
                  <a:pt x="22" y="231"/>
                  <a:pt x="22" y="231"/>
                </a:cubicBezTo>
                <a:cubicBezTo>
                  <a:pt x="21" y="233"/>
                  <a:pt x="21" y="235"/>
                  <a:pt x="22" y="236"/>
                </a:cubicBezTo>
                <a:cubicBezTo>
                  <a:pt x="27" y="238"/>
                  <a:pt x="27" y="238"/>
                  <a:pt x="27" y="238"/>
                </a:cubicBezTo>
                <a:cubicBezTo>
                  <a:pt x="28" y="239"/>
                  <a:pt x="30" y="239"/>
                  <a:pt x="31" y="238"/>
                </a:cubicBezTo>
                <a:cubicBezTo>
                  <a:pt x="60" y="195"/>
                  <a:pt x="60" y="195"/>
                  <a:pt x="60" y="195"/>
                </a:cubicBezTo>
                <a:cubicBezTo>
                  <a:pt x="60" y="294"/>
                  <a:pt x="60" y="294"/>
                  <a:pt x="60" y="294"/>
                </a:cubicBezTo>
                <a:cubicBezTo>
                  <a:pt x="60" y="297"/>
                  <a:pt x="63" y="300"/>
                  <a:pt x="66" y="300"/>
                </a:cubicBezTo>
                <a:cubicBezTo>
                  <a:pt x="206" y="300"/>
                  <a:pt x="206" y="300"/>
                  <a:pt x="206" y="300"/>
                </a:cubicBezTo>
                <a:cubicBezTo>
                  <a:pt x="209" y="300"/>
                  <a:pt x="212" y="297"/>
                  <a:pt x="212" y="294"/>
                </a:cubicBezTo>
                <a:cubicBezTo>
                  <a:pt x="212" y="195"/>
                  <a:pt x="212" y="195"/>
                  <a:pt x="212" y="195"/>
                </a:cubicBezTo>
                <a:cubicBezTo>
                  <a:pt x="242" y="238"/>
                  <a:pt x="242" y="238"/>
                  <a:pt x="242" y="238"/>
                </a:cubicBezTo>
                <a:cubicBezTo>
                  <a:pt x="243" y="239"/>
                  <a:pt x="244" y="239"/>
                  <a:pt x="246" y="238"/>
                </a:cubicBezTo>
                <a:cubicBezTo>
                  <a:pt x="250" y="236"/>
                  <a:pt x="250" y="236"/>
                  <a:pt x="250" y="236"/>
                </a:cubicBezTo>
                <a:cubicBezTo>
                  <a:pt x="251" y="235"/>
                  <a:pt x="251" y="233"/>
                  <a:pt x="250" y="231"/>
                </a:cubicBezTo>
                <a:close/>
                <a:moveTo>
                  <a:pt x="159" y="226"/>
                </a:moveTo>
                <a:cubicBezTo>
                  <a:pt x="113" y="226"/>
                  <a:pt x="113" y="226"/>
                  <a:pt x="113" y="226"/>
                </a:cubicBezTo>
                <a:cubicBezTo>
                  <a:pt x="110" y="226"/>
                  <a:pt x="107" y="223"/>
                  <a:pt x="107" y="220"/>
                </a:cubicBezTo>
                <a:cubicBezTo>
                  <a:pt x="107" y="216"/>
                  <a:pt x="110" y="214"/>
                  <a:pt x="113" y="214"/>
                </a:cubicBezTo>
                <a:cubicBezTo>
                  <a:pt x="159" y="214"/>
                  <a:pt x="159" y="214"/>
                  <a:pt x="159" y="214"/>
                </a:cubicBezTo>
                <a:cubicBezTo>
                  <a:pt x="162" y="214"/>
                  <a:pt x="165" y="216"/>
                  <a:pt x="165" y="220"/>
                </a:cubicBezTo>
                <a:cubicBezTo>
                  <a:pt x="165" y="223"/>
                  <a:pt x="162" y="226"/>
                  <a:pt x="159" y="226"/>
                </a:cubicBezTo>
                <a:close/>
              </a:path>
            </a:pathLst>
          </a:custGeom>
          <a:solidFill>
            <a:srgbClr val="FFFFFF"/>
          </a:solidFill>
          <a:ln>
            <a:noFill/>
          </a:ln>
        </p:spPr>
        <p:txBody>
          <a:bodyPr vert="horz" wrap="square" lIns="0" tIns="40344" rIns="80687" bIns="40344" numCol="1" anchor="t" anchorCtr="0" compatLnSpc="1">
            <a:prstTxWarp prst="textNoShape">
              <a:avLst/>
            </a:prstTxWarp>
          </a:bodyPr>
          <a:lstStyle/>
          <a:p>
            <a:pPr algn="ctr" defTabSz="896350">
              <a:defRPr/>
            </a:pPr>
            <a:endParaRPr lang="en-US" sz="1568" kern="0" dirty="0">
              <a:gradFill>
                <a:gsLst>
                  <a:gs pos="8850">
                    <a:srgbClr val="00BCF2"/>
                  </a:gs>
                  <a:gs pos="38000">
                    <a:srgbClr val="00BCF2"/>
                  </a:gs>
                </a:gsLst>
                <a:lin ang="5400000" scaled="0"/>
              </a:gradFill>
            </a:endParaRPr>
          </a:p>
        </p:txBody>
      </p:sp>
    </p:spTree>
    <p:extLst>
      <p:ext uri="{BB962C8B-B14F-4D97-AF65-F5344CB8AC3E}">
        <p14:creationId xmlns:p14="http://schemas.microsoft.com/office/powerpoint/2010/main" val="24036245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25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par>
                          <p:cTn id="9" fill="hold">
                            <p:stCondLst>
                              <p:cond delay="750"/>
                            </p:stCondLst>
                            <p:childTnLst>
                              <p:par>
                                <p:cTn id="10" presetID="10" presetClass="entr" presetSubtype="0" fill="hold" grpId="0" nodeType="after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decel="10000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1+#ppt_h/2"/>
                                          </p:val>
                                        </p:tav>
                                        <p:tav tm="100000">
                                          <p:val>
                                            <p:strVal val="#ppt_y"/>
                                          </p:val>
                                        </p:tav>
                                      </p:tavLst>
                                    </p:anim>
                                  </p:childTnLst>
                                </p:cTn>
                              </p:par>
                            </p:childTnLst>
                          </p:cTn>
                        </p:par>
                        <p:par>
                          <p:cTn id="19" fill="hold">
                            <p:stCondLst>
                              <p:cond delay="500"/>
                            </p:stCondLst>
                            <p:childTnLst>
                              <p:par>
                                <p:cTn id="20" presetID="10" presetClass="entr" presetSubtype="0" fill="hold" grpId="0" nodeType="after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fade">
                                      <p:cBhvr>
                                        <p:cTn id="25" dur="500"/>
                                        <p:tgtEl>
                                          <p:spTgt spid="1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fade">
                                      <p:cBhvr>
                                        <p:cTn id="28" dur="500"/>
                                        <p:tgtEl>
                                          <p:spTgt spid="1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fade">
                                      <p:cBhvr>
                                        <p:cTn id="31" dur="500"/>
                                        <p:tgtEl>
                                          <p:spTgt spid="16"/>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7"/>
                                        </p:tgtEl>
                                        <p:attrNameLst>
                                          <p:attrName>style.visibility</p:attrName>
                                        </p:attrNameLst>
                                      </p:cBhvr>
                                      <p:to>
                                        <p:strVal val="visible"/>
                                      </p:to>
                                    </p:set>
                                    <p:animEffect transition="in" filter="fade">
                                      <p:cBhvr>
                                        <p:cTn id="34" dur="500"/>
                                        <p:tgtEl>
                                          <p:spTgt spid="17"/>
                                        </p:tgtEl>
                                      </p:cBhvr>
                                    </p:animEffect>
                                  </p:childTnLst>
                                </p:cTn>
                              </p:par>
                            </p:childTnLst>
                          </p:cTn>
                        </p:par>
                      </p:childTnLst>
                    </p:cTn>
                  </p:par>
                  <p:par>
                    <p:cTn id="35" fill="hold">
                      <p:stCondLst>
                        <p:cond delay="indefinite"/>
                      </p:stCondLst>
                      <p:childTnLst>
                        <p:par>
                          <p:cTn id="36" fill="hold">
                            <p:stCondLst>
                              <p:cond delay="0"/>
                            </p:stCondLst>
                            <p:childTnLst>
                              <p:par>
                                <p:cTn id="37" presetID="2" presetClass="entr" presetSubtype="4" decel="100000" fill="hold" nodeType="clickEffect">
                                  <p:stCondLst>
                                    <p:cond delay="0"/>
                                  </p:stCondLst>
                                  <p:childTnLst>
                                    <p:set>
                                      <p:cBhvr>
                                        <p:cTn id="38" dur="1" fill="hold">
                                          <p:stCondLst>
                                            <p:cond delay="0"/>
                                          </p:stCondLst>
                                        </p:cTn>
                                        <p:tgtEl>
                                          <p:spTgt spid="11"/>
                                        </p:tgtEl>
                                        <p:attrNameLst>
                                          <p:attrName>style.visibility</p:attrName>
                                        </p:attrNameLst>
                                      </p:cBhvr>
                                      <p:to>
                                        <p:strVal val="visible"/>
                                      </p:to>
                                    </p:set>
                                    <p:anim calcmode="lin" valueType="num">
                                      <p:cBhvr additive="base">
                                        <p:cTn id="39" dur="500" fill="hold"/>
                                        <p:tgtEl>
                                          <p:spTgt spid="11"/>
                                        </p:tgtEl>
                                        <p:attrNameLst>
                                          <p:attrName>ppt_x</p:attrName>
                                        </p:attrNameLst>
                                      </p:cBhvr>
                                      <p:tavLst>
                                        <p:tav tm="0">
                                          <p:val>
                                            <p:strVal val="#ppt_x"/>
                                          </p:val>
                                        </p:tav>
                                        <p:tav tm="100000">
                                          <p:val>
                                            <p:strVal val="#ppt_x"/>
                                          </p:val>
                                        </p:tav>
                                      </p:tavLst>
                                    </p:anim>
                                    <p:anim calcmode="lin" valueType="num">
                                      <p:cBhvr additive="base">
                                        <p:cTn id="40" dur="500" fill="hold"/>
                                        <p:tgtEl>
                                          <p:spTgt spid="11"/>
                                        </p:tgtEl>
                                        <p:attrNameLst>
                                          <p:attrName>ppt_y</p:attrName>
                                        </p:attrNameLst>
                                      </p:cBhvr>
                                      <p:tavLst>
                                        <p:tav tm="0">
                                          <p:val>
                                            <p:strVal val="1+#ppt_h/2"/>
                                          </p:val>
                                        </p:tav>
                                        <p:tav tm="100000">
                                          <p:val>
                                            <p:strVal val="#ppt_y"/>
                                          </p:val>
                                        </p:tav>
                                      </p:tavLst>
                                    </p:anim>
                                  </p:childTnLst>
                                </p:cTn>
                              </p:par>
                            </p:childTnLst>
                          </p:cTn>
                        </p:par>
                        <p:par>
                          <p:cTn id="41" fill="hold">
                            <p:stCondLst>
                              <p:cond delay="500"/>
                            </p:stCondLst>
                            <p:childTnLst>
                              <p:par>
                                <p:cTn id="42" presetID="10" presetClass="entr" presetSubtype="0" fill="hold" grpId="0" nodeType="afterEffect">
                                  <p:stCondLst>
                                    <p:cond delay="0"/>
                                  </p:stCondLst>
                                  <p:childTnLst>
                                    <p:set>
                                      <p:cBhvr>
                                        <p:cTn id="43" dur="1" fill="hold">
                                          <p:stCondLst>
                                            <p:cond delay="0"/>
                                          </p:stCondLst>
                                        </p:cTn>
                                        <p:tgtEl>
                                          <p:spTgt spid="20"/>
                                        </p:tgtEl>
                                        <p:attrNameLst>
                                          <p:attrName>style.visibility</p:attrName>
                                        </p:attrNameLst>
                                      </p:cBhvr>
                                      <p:to>
                                        <p:strVal val="visible"/>
                                      </p:to>
                                    </p:set>
                                    <p:animEffect transition="in" filter="fade">
                                      <p:cBhvr>
                                        <p:cTn id="44"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P spid="17" grpId="0" animBg="1"/>
      <p:bldP spid="18" grpId="0" animBg="1"/>
      <p:bldP spid="19" grpId="0" animBg="1"/>
      <p:bldP spid="20"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69240" y="1217196"/>
            <a:ext cx="5527821" cy="1413144"/>
          </a:xfrm>
        </p:spPr>
        <p:txBody>
          <a:bodyPr/>
          <a:lstStyle/>
          <a:p>
            <a:r>
              <a:rPr lang="fr-FR" dirty="0"/>
              <a:t>DEMO</a:t>
            </a:r>
            <a:br>
              <a:rPr lang="fr-FR" dirty="0"/>
            </a:br>
            <a:r>
              <a:rPr lang="fr-FR" sz="2400" dirty="0"/>
              <a:t>Présentation de l’infrastructure</a:t>
            </a:r>
            <a:endParaRPr lang="fr-FR" dirty="0"/>
          </a:p>
        </p:txBody>
      </p:sp>
      <p:sp>
        <p:nvSpPr>
          <p:cNvPr id="5" name="Picture Placeholder 4"/>
          <p:cNvSpPr>
            <a:spLocks noGrp="1"/>
          </p:cNvSpPr>
          <p:nvPr>
            <p:ph type="pic" sz="quarter" idx="10"/>
          </p:nvPr>
        </p:nvSpPr>
        <p:spPr>
          <a:xfrm>
            <a:off x="6097556" y="0"/>
            <a:ext cx="6094444" cy="6856100"/>
          </a:xfrm>
        </p:spPr>
      </p:sp>
    </p:spTree>
    <p:extLst>
      <p:ext uri="{BB962C8B-B14F-4D97-AF65-F5344CB8AC3E}">
        <p14:creationId xmlns:p14="http://schemas.microsoft.com/office/powerpoint/2010/main" val="881230088"/>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69239" y="2084172"/>
            <a:ext cx="11653523" cy="1796217"/>
          </a:xfrm>
        </p:spPr>
        <p:txBody>
          <a:bodyPr/>
          <a:lstStyle/>
          <a:p>
            <a:r>
              <a:rPr lang="fr-FR" sz="8000" dirty="0"/>
              <a:t>Etape 2: Déploiement OS</a:t>
            </a:r>
          </a:p>
        </p:txBody>
      </p:sp>
    </p:spTree>
    <p:extLst>
      <p:ext uri="{BB962C8B-B14F-4D97-AF65-F5344CB8AC3E}">
        <p14:creationId xmlns:p14="http://schemas.microsoft.com/office/powerpoint/2010/main" val="3568315472"/>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Etape</a:t>
            </a:r>
            <a:r>
              <a:rPr lang="en-US" dirty="0"/>
              <a:t> 2: </a:t>
            </a:r>
            <a:r>
              <a:rPr lang="en-US" dirty="0" err="1"/>
              <a:t>Deploiement</a:t>
            </a:r>
            <a:r>
              <a:rPr lang="en-US" dirty="0"/>
              <a:t> OS </a:t>
            </a:r>
          </a:p>
        </p:txBody>
      </p:sp>
      <p:sp>
        <p:nvSpPr>
          <p:cNvPr id="5" name="Text Placeholder 2">
            <a:extLst>
              <a:ext uri="{FF2B5EF4-FFF2-40B4-BE49-F238E27FC236}">
                <a16:creationId xmlns:a16="http://schemas.microsoft.com/office/drawing/2014/main" id="{2BFF3A46-23CF-45CC-A678-28A04914FF16}"/>
              </a:ext>
            </a:extLst>
          </p:cNvPr>
          <p:cNvSpPr txBox="1">
            <a:spLocks/>
          </p:cNvSpPr>
          <p:nvPr/>
        </p:nvSpPr>
        <p:spPr>
          <a:xfrm>
            <a:off x="358570" y="1559654"/>
            <a:ext cx="11474238" cy="1136249"/>
          </a:xfrm>
          <a:prstGeom prst="rect">
            <a:avLst/>
          </a:prstGeom>
        </p:spPr>
        <p:txBody>
          <a:bodyPr vert="horz" wrap="square" lIns="91440" tIns="91440" rIns="91440" bIns="91440" rtlCol="0">
            <a:noAutofit/>
          </a:bodyPr>
          <a:lstStyle>
            <a:lvl1pPr marL="0" marR="0" indent="0" algn="l" defTabSz="914367" rtl="0" eaLnBrk="1" fontAlgn="auto" latinLnBrk="0" hangingPunct="1">
              <a:lnSpc>
                <a:spcPct val="90000"/>
              </a:lnSpc>
              <a:spcBef>
                <a:spcPts val="588"/>
              </a:spcBef>
              <a:spcAft>
                <a:spcPts val="0"/>
              </a:spcAft>
              <a:buClrTx/>
              <a:buSzPct val="90000"/>
              <a:buFont typeface="Arial" pitchFamily="34" charset="0"/>
              <a:buNone/>
              <a:tabLst/>
              <a:defRPr sz="2745" kern="1200" spc="-29" baseline="0">
                <a:solidFill>
                  <a:schemeClr val="tx1"/>
                </a:solidFill>
                <a:latin typeface="+mj-lt"/>
                <a:ea typeface="+mn-ea"/>
                <a:cs typeface="+mn-cs"/>
              </a:defRPr>
            </a:lvl1pPr>
            <a:lvl2pPr marL="448193" marR="0" indent="-224097" algn="l" defTabSz="914367" rtl="0" eaLnBrk="1" fontAlgn="auto" latinLnBrk="0" hangingPunct="1">
              <a:lnSpc>
                <a:spcPct val="90000"/>
              </a:lnSpc>
              <a:spcBef>
                <a:spcPts val="588"/>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ts val="588"/>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ts val="588"/>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ts val="588"/>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fr-FR" sz="3529" dirty="0"/>
              <a:t>Patcher l’image </a:t>
            </a:r>
            <a:r>
              <a:rPr lang="fr-FR" sz="3529" dirty="0" err="1"/>
              <a:t>install.wim</a:t>
            </a:r>
            <a:r>
              <a:rPr lang="fr-FR" sz="3529" dirty="0"/>
              <a:t> en avance permet d’économiser 30mn par OS:</a:t>
            </a:r>
          </a:p>
          <a:p>
            <a:endParaRPr lang="fr-FR" sz="3529" dirty="0"/>
          </a:p>
          <a:p>
            <a:endParaRPr lang="fr-FR" sz="3529" dirty="0"/>
          </a:p>
          <a:p>
            <a:endParaRPr lang="fr-FR" sz="3529" dirty="0"/>
          </a:p>
          <a:p>
            <a:endParaRPr lang="fr-FR" sz="2353" b="1" dirty="0"/>
          </a:p>
        </p:txBody>
      </p:sp>
      <p:sp>
        <p:nvSpPr>
          <p:cNvPr id="7" name="TextBox 6">
            <a:extLst>
              <a:ext uri="{FF2B5EF4-FFF2-40B4-BE49-F238E27FC236}">
                <a16:creationId xmlns:a16="http://schemas.microsoft.com/office/drawing/2014/main" id="{E18064F7-40E1-4536-89EA-6F4AD2D79F7D}"/>
              </a:ext>
            </a:extLst>
          </p:cNvPr>
          <p:cNvSpPr txBox="1"/>
          <p:nvPr/>
        </p:nvSpPr>
        <p:spPr>
          <a:xfrm>
            <a:off x="467711" y="2827282"/>
            <a:ext cx="10930493" cy="3520964"/>
          </a:xfrm>
          <a:prstGeom prst="rect">
            <a:avLst/>
          </a:prstGeom>
          <a:solidFill>
            <a:schemeClr val="bg1">
              <a:lumMod val="85000"/>
            </a:schemeClr>
          </a:solidFill>
        </p:spPr>
        <p:txBody>
          <a:bodyPr wrap="none" lIns="182880" tIns="146304" rIns="182880" bIns="146304" rtlCol="0">
            <a:spAutoFit/>
          </a:bodyPr>
          <a:lstStyle/>
          <a:p>
            <a:r>
              <a:rPr lang="fr-FR" sz="2400" dirty="0"/>
              <a:t>DISM /</a:t>
            </a:r>
            <a:r>
              <a:rPr lang="fr-FR" sz="2400" dirty="0" err="1"/>
              <a:t>Get-ImageInfo</a:t>
            </a:r>
            <a:r>
              <a:rPr lang="fr-FR" sz="2400" dirty="0"/>
              <a:t> /</a:t>
            </a:r>
            <a:r>
              <a:rPr lang="fr-FR" sz="2400" dirty="0" err="1"/>
              <a:t>WimFile</a:t>
            </a:r>
            <a:r>
              <a:rPr lang="fr-FR" sz="2400" dirty="0"/>
              <a:t>:</a:t>
            </a:r>
            <a:r>
              <a:rPr lang="en-US" sz="2400" dirty="0"/>
              <a:t> D:\install.wim </a:t>
            </a:r>
            <a:endParaRPr lang="fr-FR" sz="2400" dirty="0"/>
          </a:p>
          <a:p>
            <a:endParaRPr lang="fr-FR" sz="4400" dirty="0"/>
          </a:p>
          <a:p>
            <a:r>
              <a:rPr lang="en-US" sz="2400" dirty="0"/>
              <a:t>DISM /Mount-Wim /</a:t>
            </a:r>
            <a:r>
              <a:rPr lang="en-US" sz="2400" dirty="0" err="1"/>
              <a:t>WimFile:D</a:t>
            </a:r>
            <a:r>
              <a:rPr lang="en-US" sz="2400" dirty="0"/>
              <a:t>:\</a:t>
            </a:r>
            <a:r>
              <a:rPr lang="en-US" sz="2400" dirty="0" err="1"/>
              <a:t>install.wim</a:t>
            </a:r>
            <a:r>
              <a:rPr lang="en-US" sz="2400" dirty="0"/>
              <a:t> /index:3 /</a:t>
            </a:r>
            <a:r>
              <a:rPr lang="en-US" sz="2400" dirty="0" err="1"/>
              <a:t>Mountdir:D</a:t>
            </a:r>
            <a:r>
              <a:rPr lang="en-US" sz="2400" dirty="0"/>
              <a:t>:\</a:t>
            </a:r>
            <a:r>
              <a:rPr lang="en-US" sz="2400" dirty="0" err="1"/>
              <a:t>TempMount</a:t>
            </a:r>
            <a:endParaRPr lang="en-US" sz="2400" dirty="0"/>
          </a:p>
          <a:p>
            <a:r>
              <a:rPr lang="en-US" sz="2400" dirty="0"/>
              <a:t>DISM /</a:t>
            </a:r>
            <a:r>
              <a:rPr lang="en-US" sz="2400" dirty="0" err="1"/>
              <a:t>image:D</a:t>
            </a:r>
            <a:r>
              <a:rPr lang="en-US" sz="2400" dirty="0"/>
              <a:t>:\</a:t>
            </a:r>
            <a:r>
              <a:rPr lang="en-US" sz="2400" dirty="0" err="1"/>
              <a:t>TempMount</a:t>
            </a:r>
            <a:r>
              <a:rPr lang="en-US" sz="2400" dirty="0"/>
              <a:t> /Add-Package /</a:t>
            </a:r>
            <a:r>
              <a:rPr lang="en-US" sz="2400" dirty="0" err="1"/>
              <a:t>Packagepath:C</a:t>
            </a:r>
            <a:r>
              <a:rPr lang="en-US" sz="2400" dirty="0"/>
              <a:t>:\Updates\</a:t>
            </a:r>
          </a:p>
          <a:p>
            <a:endParaRPr lang="en-US" sz="2400" dirty="0"/>
          </a:p>
          <a:p>
            <a:r>
              <a:rPr lang="en-US" sz="2400" dirty="0"/>
              <a:t>DISM /Unmount-Wim /</a:t>
            </a:r>
            <a:r>
              <a:rPr lang="en-US" sz="2400" dirty="0" err="1"/>
              <a:t>Mountdir:D</a:t>
            </a:r>
            <a:r>
              <a:rPr lang="en-US" sz="2400" dirty="0"/>
              <a:t>:\</a:t>
            </a:r>
            <a:r>
              <a:rPr lang="en-US" sz="2400" dirty="0" err="1"/>
              <a:t>TempMount</a:t>
            </a:r>
            <a:r>
              <a:rPr lang="en-US" sz="2400" dirty="0"/>
              <a:t> /commit</a:t>
            </a:r>
          </a:p>
          <a:p>
            <a:r>
              <a:rPr lang="fr-FR" sz="2400" dirty="0"/>
              <a:t>DISM /</a:t>
            </a:r>
            <a:r>
              <a:rPr lang="fr-FR" sz="2400" dirty="0" err="1"/>
              <a:t>Cleanup</a:t>
            </a:r>
            <a:r>
              <a:rPr lang="fr-FR" sz="2400" dirty="0"/>
              <a:t>-Wim </a:t>
            </a:r>
          </a:p>
          <a:p>
            <a:pPr>
              <a:lnSpc>
                <a:spcPct val="90000"/>
              </a:lnSpc>
              <a:spcAft>
                <a:spcPts val="600"/>
              </a:spcAft>
            </a:pPr>
            <a:endParaRPr lang="fr-FR" sz="2400"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2545617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a:t>Etape</a:t>
            </a:r>
            <a:r>
              <a:rPr lang="en-US" dirty="0"/>
              <a:t> 2: </a:t>
            </a:r>
            <a:r>
              <a:rPr lang="en-US" dirty="0" err="1"/>
              <a:t>Déploiement</a:t>
            </a:r>
            <a:r>
              <a:rPr lang="en-US" dirty="0"/>
              <a:t> OS</a:t>
            </a:r>
            <a:endParaRPr lang="fr-FR" dirty="0"/>
          </a:p>
        </p:txBody>
      </p:sp>
      <p:grpSp>
        <p:nvGrpSpPr>
          <p:cNvPr id="5" name="Group 4"/>
          <p:cNvGrpSpPr/>
          <p:nvPr/>
        </p:nvGrpSpPr>
        <p:grpSpPr>
          <a:xfrm>
            <a:off x="8986912" y="1981857"/>
            <a:ext cx="2875062" cy="4772796"/>
            <a:chOff x="9100400" y="1772466"/>
            <a:chExt cx="2875062" cy="4772796"/>
          </a:xfrm>
        </p:grpSpPr>
        <p:sp>
          <p:nvSpPr>
            <p:cNvPr id="6" name="Rectangle 5"/>
            <p:cNvSpPr/>
            <p:nvPr/>
          </p:nvSpPr>
          <p:spPr bwMode="auto">
            <a:xfrm>
              <a:off x="9100801" y="2128345"/>
              <a:ext cx="2874661" cy="4416917"/>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82871" tIns="182871" rIns="182871" bIns="182871" anchor="b"/>
            <a:lstStyle/>
            <a:p>
              <a:pPr defTabSz="932510">
                <a:defRPr/>
              </a:pPr>
              <a:endParaRPr lang="en-US" spc="-51" dirty="0">
                <a:solidFill>
                  <a:srgbClr val="FFFFFF"/>
                </a:solidFill>
                <a:cs typeface="Segoe UI" panose="020B0502040204020203" pitchFamily="34" charset="0"/>
              </a:endParaRPr>
            </a:p>
          </p:txBody>
        </p:sp>
        <p:sp>
          <p:nvSpPr>
            <p:cNvPr id="7" name="Rectangle 6"/>
            <p:cNvSpPr/>
            <p:nvPr/>
          </p:nvSpPr>
          <p:spPr>
            <a:xfrm>
              <a:off x="9100400" y="2967540"/>
              <a:ext cx="2875062" cy="964367"/>
            </a:xfrm>
            <a:prstGeom prst="rect">
              <a:avLst/>
            </a:prstGeom>
          </p:spPr>
          <p:txBody>
            <a:bodyPr wrap="square" lIns="0" rIns="0">
              <a:spAutoFit/>
            </a:bodyPr>
            <a:lstStyle/>
            <a:p>
              <a:pPr marL="0" marR="0" lvl="1" algn="ctr">
                <a:lnSpc>
                  <a:spcPts val="3440"/>
                </a:lnSpc>
                <a:spcBef>
                  <a:spcPts val="0"/>
                </a:spcBef>
                <a:spcAft>
                  <a:spcPts val="1200"/>
                </a:spcAft>
              </a:pPr>
              <a:r>
                <a:rPr lang="en-US" sz="3200" dirty="0">
                  <a:solidFill>
                    <a:schemeClr val="bg1"/>
                  </a:solidFill>
                  <a:latin typeface="+mj-lt"/>
                </a:rPr>
                <a:t>Configuration </a:t>
              </a:r>
              <a:r>
                <a:rPr lang="en-US" sz="3200" dirty="0" err="1">
                  <a:solidFill>
                    <a:schemeClr val="bg1"/>
                  </a:solidFill>
                  <a:latin typeface="+mj-lt"/>
                </a:rPr>
                <a:t>réseau</a:t>
              </a:r>
              <a:endParaRPr lang="en-US" sz="3200" dirty="0">
                <a:solidFill>
                  <a:schemeClr val="bg1"/>
                </a:solidFill>
                <a:latin typeface="+mj-lt"/>
              </a:endParaRPr>
            </a:p>
          </p:txBody>
        </p:sp>
        <p:grpSp>
          <p:nvGrpSpPr>
            <p:cNvPr id="8" name="Group 7"/>
            <p:cNvGrpSpPr/>
            <p:nvPr/>
          </p:nvGrpSpPr>
          <p:grpSpPr>
            <a:xfrm>
              <a:off x="10210383" y="1772466"/>
              <a:ext cx="723446" cy="723446"/>
              <a:chOff x="1243112" y="1772466"/>
              <a:chExt cx="723446" cy="723446"/>
            </a:xfrm>
          </p:grpSpPr>
          <p:sp>
            <p:nvSpPr>
              <p:cNvPr id="9" name="Oval 8"/>
              <p:cNvSpPr/>
              <p:nvPr/>
            </p:nvSpPr>
            <p:spPr bwMode="auto">
              <a:xfrm>
                <a:off x="1243112" y="1772466"/>
                <a:ext cx="723446" cy="723446"/>
              </a:xfrm>
              <a:prstGeom prst="ellips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0" name="Freeform 7"/>
              <p:cNvSpPr>
                <a:spLocks noEditPoints="1"/>
              </p:cNvSpPr>
              <p:nvPr/>
            </p:nvSpPr>
            <p:spPr bwMode="black">
              <a:xfrm>
                <a:off x="1297540" y="1867088"/>
                <a:ext cx="607730" cy="537428"/>
              </a:xfrm>
              <a:custGeom>
                <a:avLst/>
                <a:gdLst>
                  <a:gd name="T0" fmla="*/ 87 w 162"/>
                  <a:gd name="T1" fmla="*/ 109 h 143"/>
                  <a:gd name="T2" fmla="*/ 74 w 162"/>
                  <a:gd name="T3" fmla="*/ 109 h 143"/>
                  <a:gd name="T4" fmla="*/ 74 w 162"/>
                  <a:gd name="T5" fmla="*/ 79 h 143"/>
                  <a:gd name="T6" fmla="*/ 45 w 162"/>
                  <a:gd name="T7" fmla="*/ 79 h 143"/>
                  <a:gd name="T8" fmla="*/ 45 w 162"/>
                  <a:gd name="T9" fmla="*/ 66 h 143"/>
                  <a:gd name="T10" fmla="*/ 74 w 162"/>
                  <a:gd name="T11" fmla="*/ 66 h 143"/>
                  <a:gd name="T12" fmla="*/ 74 w 162"/>
                  <a:gd name="T13" fmla="*/ 36 h 143"/>
                  <a:gd name="T14" fmla="*/ 87 w 162"/>
                  <a:gd name="T15" fmla="*/ 36 h 143"/>
                  <a:gd name="T16" fmla="*/ 87 w 162"/>
                  <a:gd name="T17" fmla="*/ 66 h 143"/>
                  <a:gd name="T18" fmla="*/ 117 w 162"/>
                  <a:gd name="T19" fmla="*/ 66 h 143"/>
                  <a:gd name="T20" fmla="*/ 117 w 162"/>
                  <a:gd name="T21" fmla="*/ 79 h 143"/>
                  <a:gd name="T22" fmla="*/ 87 w 162"/>
                  <a:gd name="T23" fmla="*/ 79 h 143"/>
                  <a:gd name="T24" fmla="*/ 87 w 162"/>
                  <a:gd name="T25" fmla="*/ 109 h 143"/>
                  <a:gd name="T26" fmla="*/ 124 w 162"/>
                  <a:gd name="T27" fmla="*/ 129 h 143"/>
                  <a:gd name="T28" fmla="*/ 81 w 162"/>
                  <a:gd name="T29" fmla="*/ 143 h 143"/>
                  <a:gd name="T30" fmla="*/ 24 w 162"/>
                  <a:gd name="T31" fmla="*/ 115 h 143"/>
                  <a:gd name="T32" fmla="*/ 37 w 162"/>
                  <a:gd name="T33" fmla="*/ 14 h 143"/>
                  <a:gd name="T34" fmla="*/ 81 w 162"/>
                  <a:gd name="T35" fmla="*/ 0 h 143"/>
                  <a:gd name="T36" fmla="*/ 138 w 162"/>
                  <a:gd name="T37" fmla="*/ 28 h 143"/>
                  <a:gd name="T38" fmla="*/ 124 w 162"/>
                  <a:gd name="T39" fmla="*/ 129 h 143"/>
                  <a:gd name="T40" fmla="*/ 130 w 162"/>
                  <a:gd name="T41" fmla="*/ 34 h 143"/>
                  <a:gd name="T42" fmla="*/ 81 w 162"/>
                  <a:gd name="T43" fmla="*/ 9 h 143"/>
                  <a:gd name="T44" fmla="*/ 43 w 162"/>
                  <a:gd name="T45" fmla="*/ 22 h 143"/>
                  <a:gd name="T46" fmla="*/ 31 w 162"/>
                  <a:gd name="T47" fmla="*/ 109 h 143"/>
                  <a:gd name="T48" fmla="*/ 81 w 162"/>
                  <a:gd name="T49" fmla="*/ 134 h 143"/>
                  <a:gd name="T50" fmla="*/ 119 w 162"/>
                  <a:gd name="T51" fmla="*/ 121 h 143"/>
                  <a:gd name="T52" fmla="*/ 130 w 162"/>
                  <a:gd name="T53" fmla="*/ 3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2" h="143">
                    <a:moveTo>
                      <a:pt x="87" y="109"/>
                    </a:moveTo>
                    <a:cubicBezTo>
                      <a:pt x="74" y="109"/>
                      <a:pt x="74" y="109"/>
                      <a:pt x="74" y="109"/>
                    </a:cubicBezTo>
                    <a:cubicBezTo>
                      <a:pt x="74" y="79"/>
                      <a:pt x="74" y="79"/>
                      <a:pt x="74" y="79"/>
                    </a:cubicBezTo>
                    <a:cubicBezTo>
                      <a:pt x="45" y="79"/>
                      <a:pt x="45" y="79"/>
                      <a:pt x="45" y="79"/>
                    </a:cubicBezTo>
                    <a:cubicBezTo>
                      <a:pt x="45" y="66"/>
                      <a:pt x="45" y="66"/>
                      <a:pt x="45" y="66"/>
                    </a:cubicBezTo>
                    <a:cubicBezTo>
                      <a:pt x="74" y="66"/>
                      <a:pt x="74" y="66"/>
                      <a:pt x="74" y="66"/>
                    </a:cubicBezTo>
                    <a:cubicBezTo>
                      <a:pt x="74" y="36"/>
                      <a:pt x="74" y="36"/>
                      <a:pt x="74" y="36"/>
                    </a:cubicBezTo>
                    <a:cubicBezTo>
                      <a:pt x="87" y="36"/>
                      <a:pt x="87" y="36"/>
                      <a:pt x="87" y="36"/>
                    </a:cubicBezTo>
                    <a:cubicBezTo>
                      <a:pt x="87" y="66"/>
                      <a:pt x="87" y="66"/>
                      <a:pt x="87" y="66"/>
                    </a:cubicBezTo>
                    <a:cubicBezTo>
                      <a:pt x="117" y="66"/>
                      <a:pt x="117" y="66"/>
                      <a:pt x="117" y="66"/>
                    </a:cubicBezTo>
                    <a:cubicBezTo>
                      <a:pt x="117" y="79"/>
                      <a:pt x="117" y="79"/>
                      <a:pt x="117" y="79"/>
                    </a:cubicBezTo>
                    <a:cubicBezTo>
                      <a:pt x="87" y="79"/>
                      <a:pt x="87" y="79"/>
                      <a:pt x="87" y="79"/>
                    </a:cubicBezTo>
                    <a:lnTo>
                      <a:pt x="87" y="109"/>
                    </a:lnTo>
                    <a:close/>
                    <a:moveTo>
                      <a:pt x="124" y="129"/>
                    </a:moveTo>
                    <a:cubicBezTo>
                      <a:pt x="111" y="139"/>
                      <a:pt x="96" y="143"/>
                      <a:pt x="81" y="143"/>
                    </a:cubicBezTo>
                    <a:cubicBezTo>
                      <a:pt x="59" y="143"/>
                      <a:pt x="38" y="134"/>
                      <a:pt x="24" y="115"/>
                    </a:cubicBezTo>
                    <a:cubicBezTo>
                      <a:pt x="0" y="84"/>
                      <a:pt x="6" y="38"/>
                      <a:pt x="37" y="14"/>
                    </a:cubicBezTo>
                    <a:cubicBezTo>
                      <a:pt x="50" y="4"/>
                      <a:pt x="66" y="0"/>
                      <a:pt x="81" y="0"/>
                    </a:cubicBezTo>
                    <a:cubicBezTo>
                      <a:pt x="102" y="0"/>
                      <a:pt x="124" y="9"/>
                      <a:pt x="138" y="28"/>
                    </a:cubicBezTo>
                    <a:cubicBezTo>
                      <a:pt x="162" y="60"/>
                      <a:pt x="156" y="105"/>
                      <a:pt x="124" y="129"/>
                    </a:cubicBezTo>
                    <a:close/>
                    <a:moveTo>
                      <a:pt x="130" y="34"/>
                    </a:moveTo>
                    <a:cubicBezTo>
                      <a:pt x="119" y="18"/>
                      <a:pt x="100" y="9"/>
                      <a:pt x="81" y="9"/>
                    </a:cubicBezTo>
                    <a:cubicBezTo>
                      <a:pt x="67" y="9"/>
                      <a:pt x="54" y="14"/>
                      <a:pt x="43" y="22"/>
                    </a:cubicBezTo>
                    <a:cubicBezTo>
                      <a:pt x="16" y="43"/>
                      <a:pt x="10" y="82"/>
                      <a:pt x="31" y="109"/>
                    </a:cubicBezTo>
                    <a:cubicBezTo>
                      <a:pt x="43" y="125"/>
                      <a:pt x="61" y="134"/>
                      <a:pt x="81" y="134"/>
                    </a:cubicBezTo>
                    <a:cubicBezTo>
                      <a:pt x="95" y="134"/>
                      <a:pt x="108" y="130"/>
                      <a:pt x="119" y="121"/>
                    </a:cubicBezTo>
                    <a:cubicBezTo>
                      <a:pt x="146" y="100"/>
                      <a:pt x="151" y="61"/>
                      <a:pt x="130" y="34"/>
                    </a:cubicBezTo>
                    <a:close/>
                  </a:path>
                </a:pathLst>
              </a:custGeom>
              <a:solidFill>
                <a:schemeClr val="bg1">
                  <a:lumMod val="50000"/>
                </a:schemeClr>
              </a:solidFill>
              <a:ln>
                <a:noFill/>
              </a:ln>
              <a:extLst/>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grpSp>
      </p:grpSp>
      <p:grpSp>
        <p:nvGrpSpPr>
          <p:cNvPr id="11" name="Group 10"/>
          <p:cNvGrpSpPr/>
          <p:nvPr/>
        </p:nvGrpSpPr>
        <p:grpSpPr>
          <a:xfrm>
            <a:off x="6070457" y="1983470"/>
            <a:ext cx="2900263" cy="4771183"/>
            <a:chOff x="6183945" y="1774079"/>
            <a:chExt cx="2900263" cy="4771183"/>
          </a:xfrm>
        </p:grpSpPr>
        <p:sp>
          <p:nvSpPr>
            <p:cNvPr id="12" name="Rectangle 11"/>
            <p:cNvSpPr/>
            <p:nvPr/>
          </p:nvSpPr>
          <p:spPr bwMode="auto">
            <a:xfrm>
              <a:off x="6209547" y="2128345"/>
              <a:ext cx="2874661" cy="4416917"/>
            </a:xfrm>
            <a:prstGeom prst="rect">
              <a:avLst/>
            </a:prstGeom>
            <a:solidFill>
              <a:srgbClr val="00B0F0"/>
            </a:solidFill>
            <a:ln>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82871" tIns="182871" rIns="182871" bIns="182871" anchor="b"/>
            <a:lstStyle/>
            <a:p>
              <a:pPr defTabSz="932510">
                <a:defRPr/>
              </a:pPr>
              <a:endParaRPr lang="en-US" spc="-51" dirty="0">
                <a:solidFill>
                  <a:srgbClr val="FFFFFF"/>
                </a:solidFill>
                <a:cs typeface="Segoe UI" panose="020B0502040204020203" pitchFamily="34" charset="0"/>
              </a:endParaRPr>
            </a:p>
          </p:txBody>
        </p:sp>
        <p:sp>
          <p:nvSpPr>
            <p:cNvPr id="13" name="Rectangle 12"/>
            <p:cNvSpPr/>
            <p:nvPr/>
          </p:nvSpPr>
          <p:spPr>
            <a:xfrm>
              <a:off x="6183945" y="2967540"/>
              <a:ext cx="2897205" cy="964367"/>
            </a:xfrm>
            <a:prstGeom prst="rect">
              <a:avLst/>
            </a:prstGeom>
          </p:spPr>
          <p:txBody>
            <a:bodyPr wrap="square" lIns="0" rIns="0">
              <a:spAutoFit/>
            </a:bodyPr>
            <a:lstStyle/>
            <a:p>
              <a:pPr marL="0" marR="0" lvl="1" algn="ctr">
                <a:lnSpc>
                  <a:spcPts val="3440"/>
                </a:lnSpc>
                <a:spcBef>
                  <a:spcPts val="0"/>
                </a:spcBef>
                <a:spcAft>
                  <a:spcPts val="1200"/>
                </a:spcAft>
              </a:pPr>
              <a:r>
                <a:rPr lang="en-US" sz="3200" dirty="0" err="1">
                  <a:solidFill>
                    <a:schemeClr val="bg1"/>
                  </a:solidFill>
                  <a:latin typeface="+mj-lt"/>
                </a:rPr>
                <a:t>Déploiement</a:t>
              </a:r>
              <a:r>
                <a:rPr lang="en-US" sz="3200" dirty="0">
                  <a:solidFill>
                    <a:schemeClr val="bg1"/>
                  </a:solidFill>
                  <a:latin typeface="+mj-lt"/>
                </a:rPr>
                <a:t> des </a:t>
              </a:r>
              <a:r>
                <a:rPr lang="en-US" sz="3200" dirty="0" err="1">
                  <a:solidFill>
                    <a:schemeClr val="bg1"/>
                  </a:solidFill>
                  <a:latin typeface="+mj-lt"/>
                </a:rPr>
                <a:t>rôles</a:t>
              </a:r>
              <a:endParaRPr lang="en-US" sz="3200" dirty="0">
                <a:solidFill>
                  <a:schemeClr val="bg1"/>
                </a:solidFill>
                <a:latin typeface="+mj-lt"/>
              </a:endParaRPr>
            </a:p>
          </p:txBody>
        </p:sp>
        <p:grpSp>
          <p:nvGrpSpPr>
            <p:cNvPr id="14" name="Group 13"/>
            <p:cNvGrpSpPr/>
            <p:nvPr/>
          </p:nvGrpSpPr>
          <p:grpSpPr>
            <a:xfrm>
              <a:off x="7319129" y="1774079"/>
              <a:ext cx="723446" cy="723446"/>
              <a:chOff x="1243112" y="1772466"/>
              <a:chExt cx="723446" cy="723446"/>
            </a:xfrm>
          </p:grpSpPr>
          <p:sp>
            <p:nvSpPr>
              <p:cNvPr id="15" name="Oval 14"/>
              <p:cNvSpPr/>
              <p:nvPr/>
            </p:nvSpPr>
            <p:spPr bwMode="auto">
              <a:xfrm>
                <a:off x="1243112" y="1772466"/>
                <a:ext cx="723446" cy="723446"/>
              </a:xfrm>
              <a:prstGeom prst="ellips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6" name="Freeform 7"/>
              <p:cNvSpPr>
                <a:spLocks noEditPoints="1"/>
              </p:cNvSpPr>
              <p:nvPr/>
            </p:nvSpPr>
            <p:spPr bwMode="black">
              <a:xfrm>
                <a:off x="1297540" y="1867088"/>
                <a:ext cx="607730" cy="537428"/>
              </a:xfrm>
              <a:custGeom>
                <a:avLst/>
                <a:gdLst>
                  <a:gd name="T0" fmla="*/ 87 w 162"/>
                  <a:gd name="T1" fmla="*/ 109 h 143"/>
                  <a:gd name="T2" fmla="*/ 74 w 162"/>
                  <a:gd name="T3" fmla="*/ 109 h 143"/>
                  <a:gd name="T4" fmla="*/ 74 w 162"/>
                  <a:gd name="T5" fmla="*/ 79 h 143"/>
                  <a:gd name="T6" fmla="*/ 45 w 162"/>
                  <a:gd name="T7" fmla="*/ 79 h 143"/>
                  <a:gd name="T8" fmla="*/ 45 w 162"/>
                  <a:gd name="T9" fmla="*/ 66 h 143"/>
                  <a:gd name="T10" fmla="*/ 74 w 162"/>
                  <a:gd name="T11" fmla="*/ 66 h 143"/>
                  <a:gd name="T12" fmla="*/ 74 w 162"/>
                  <a:gd name="T13" fmla="*/ 36 h 143"/>
                  <a:gd name="T14" fmla="*/ 87 w 162"/>
                  <a:gd name="T15" fmla="*/ 36 h 143"/>
                  <a:gd name="T16" fmla="*/ 87 w 162"/>
                  <a:gd name="T17" fmla="*/ 66 h 143"/>
                  <a:gd name="T18" fmla="*/ 117 w 162"/>
                  <a:gd name="T19" fmla="*/ 66 h 143"/>
                  <a:gd name="T20" fmla="*/ 117 w 162"/>
                  <a:gd name="T21" fmla="*/ 79 h 143"/>
                  <a:gd name="T22" fmla="*/ 87 w 162"/>
                  <a:gd name="T23" fmla="*/ 79 h 143"/>
                  <a:gd name="T24" fmla="*/ 87 w 162"/>
                  <a:gd name="T25" fmla="*/ 109 h 143"/>
                  <a:gd name="T26" fmla="*/ 124 w 162"/>
                  <a:gd name="T27" fmla="*/ 129 h 143"/>
                  <a:gd name="T28" fmla="*/ 81 w 162"/>
                  <a:gd name="T29" fmla="*/ 143 h 143"/>
                  <a:gd name="T30" fmla="*/ 24 w 162"/>
                  <a:gd name="T31" fmla="*/ 115 h 143"/>
                  <a:gd name="T32" fmla="*/ 37 w 162"/>
                  <a:gd name="T33" fmla="*/ 14 h 143"/>
                  <a:gd name="T34" fmla="*/ 81 w 162"/>
                  <a:gd name="T35" fmla="*/ 0 h 143"/>
                  <a:gd name="T36" fmla="*/ 138 w 162"/>
                  <a:gd name="T37" fmla="*/ 28 h 143"/>
                  <a:gd name="T38" fmla="*/ 124 w 162"/>
                  <a:gd name="T39" fmla="*/ 129 h 143"/>
                  <a:gd name="T40" fmla="*/ 130 w 162"/>
                  <a:gd name="T41" fmla="*/ 34 h 143"/>
                  <a:gd name="T42" fmla="*/ 81 w 162"/>
                  <a:gd name="T43" fmla="*/ 9 h 143"/>
                  <a:gd name="T44" fmla="*/ 43 w 162"/>
                  <a:gd name="T45" fmla="*/ 22 h 143"/>
                  <a:gd name="T46" fmla="*/ 31 w 162"/>
                  <a:gd name="T47" fmla="*/ 109 h 143"/>
                  <a:gd name="T48" fmla="*/ 81 w 162"/>
                  <a:gd name="T49" fmla="*/ 134 h 143"/>
                  <a:gd name="T50" fmla="*/ 119 w 162"/>
                  <a:gd name="T51" fmla="*/ 121 h 143"/>
                  <a:gd name="T52" fmla="*/ 130 w 162"/>
                  <a:gd name="T53" fmla="*/ 3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2" h="143">
                    <a:moveTo>
                      <a:pt x="87" y="109"/>
                    </a:moveTo>
                    <a:cubicBezTo>
                      <a:pt x="74" y="109"/>
                      <a:pt x="74" y="109"/>
                      <a:pt x="74" y="109"/>
                    </a:cubicBezTo>
                    <a:cubicBezTo>
                      <a:pt x="74" y="79"/>
                      <a:pt x="74" y="79"/>
                      <a:pt x="74" y="79"/>
                    </a:cubicBezTo>
                    <a:cubicBezTo>
                      <a:pt x="45" y="79"/>
                      <a:pt x="45" y="79"/>
                      <a:pt x="45" y="79"/>
                    </a:cubicBezTo>
                    <a:cubicBezTo>
                      <a:pt x="45" y="66"/>
                      <a:pt x="45" y="66"/>
                      <a:pt x="45" y="66"/>
                    </a:cubicBezTo>
                    <a:cubicBezTo>
                      <a:pt x="74" y="66"/>
                      <a:pt x="74" y="66"/>
                      <a:pt x="74" y="66"/>
                    </a:cubicBezTo>
                    <a:cubicBezTo>
                      <a:pt x="74" y="36"/>
                      <a:pt x="74" y="36"/>
                      <a:pt x="74" y="36"/>
                    </a:cubicBezTo>
                    <a:cubicBezTo>
                      <a:pt x="87" y="36"/>
                      <a:pt x="87" y="36"/>
                      <a:pt x="87" y="36"/>
                    </a:cubicBezTo>
                    <a:cubicBezTo>
                      <a:pt x="87" y="66"/>
                      <a:pt x="87" y="66"/>
                      <a:pt x="87" y="66"/>
                    </a:cubicBezTo>
                    <a:cubicBezTo>
                      <a:pt x="117" y="66"/>
                      <a:pt x="117" y="66"/>
                      <a:pt x="117" y="66"/>
                    </a:cubicBezTo>
                    <a:cubicBezTo>
                      <a:pt x="117" y="79"/>
                      <a:pt x="117" y="79"/>
                      <a:pt x="117" y="79"/>
                    </a:cubicBezTo>
                    <a:cubicBezTo>
                      <a:pt x="87" y="79"/>
                      <a:pt x="87" y="79"/>
                      <a:pt x="87" y="79"/>
                    </a:cubicBezTo>
                    <a:lnTo>
                      <a:pt x="87" y="109"/>
                    </a:lnTo>
                    <a:close/>
                    <a:moveTo>
                      <a:pt x="124" y="129"/>
                    </a:moveTo>
                    <a:cubicBezTo>
                      <a:pt x="111" y="139"/>
                      <a:pt x="96" y="143"/>
                      <a:pt x="81" y="143"/>
                    </a:cubicBezTo>
                    <a:cubicBezTo>
                      <a:pt x="59" y="143"/>
                      <a:pt x="38" y="134"/>
                      <a:pt x="24" y="115"/>
                    </a:cubicBezTo>
                    <a:cubicBezTo>
                      <a:pt x="0" y="84"/>
                      <a:pt x="6" y="38"/>
                      <a:pt x="37" y="14"/>
                    </a:cubicBezTo>
                    <a:cubicBezTo>
                      <a:pt x="50" y="4"/>
                      <a:pt x="66" y="0"/>
                      <a:pt x="81" y="0"/>
                    </a:cubicBezTo>
                    <a:cubicBezTo>
                      <a:pt x="102" y="0"/>
                      <a:pt x="124" y="9"/>
                      <a:pt x="138" y="28"/>
                    </a:cubicBezTo>
                    <a:cubicBezTo>
                      <a:pt x="162" y="60"/>
                      <a:pt x="156" y="105"/>
                      <a:pt x="124" y="129"/>
                    </a:cubicBezTo>
                    <a:close/>
                    <a:moveTo>
                      <a:pt x="130" y="34"/>
                    </a:moveTo>
                    <a:cubicBezTo>
                      <a:pt x="119" y="18"/>
                      <a:pt x="100" y="9"/>
                      <a:pt x="81" y="9"/>
                    </a:cubicBezTo>
                    <a:cubicBezTo>
                      <a:pt x="67" y="9"/>
                      <a:pt x="54" y="14"/>
                      <a:pt x="43" y="22"/>
                    </a:cubicBezTo>
                    <a:cubicBezTo>
                      <a:pt x="16" y="43"/>
                      <a:pt x="10" y="82"/>
                      <a:pt x="31" y="109"/>
                    </a:cubicBezTo>
                    <a:cubicBezTo>
                      <a:pt x="43" y="125"/>
                      <a:pt x="61" y="134"/>
                      <a:pt x="81" y="134"/>
                    </a:cubicBezTo>
                    <a:cubicBezTo>
                      <a:pt x="95" y="134"/>
                      <a:pt x="108" y="130"/>
                      <a:pt x="119" y="121"/>
                    </a:cubicBezTo>
                    <a:cubicBezTo>
                      <a:pt x="146" y="100"/>
                      <a:pt x="151" y="61"/>
                      <a:pt x="130" y="34"/>
                    </a:cubicBezTo>
                    <a:close/>
                  </a:path>
                </a:pathLst>
              </a:custGeom>
              <a:solidFill>
                <a:srgbClr val="00B0F0"/>
              </a:solidFill>
              <a:ln>
                <a:noFill/>
              </a:ln>
              <a:extLst/>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grpSp>
      </p:grpSp>
      <p:grpSp>
        <p:nvGrpSpPr>
          <p:cNvPr id="17" name="Group 16"/>
          <p:cNvGrpSpPr/>
          <p:nvPr/>
        </p:nvGrpSpPr>
        <p:grpSpPr>
          <a:xfrm>
            <a:off x="313549" y="1981857"/>
            <a:ext cx="2874661" cy="4772796"/>
            <a:chOff x="427037" y="1772466"/>
            <a:chExt cx="2874661" cy="4772796"/>
          </a:xfrm>
        </p:grpSpPr>
        <p:sp>
          <p:nvSpPr>
            <p:cNvPr id="18" name="Rectangle 17"/>
            <p:cNvSpPr/>
            <p:nvPr/>
          </p:nvSpPr>
          <p:spPr bwMode="auto">
            <a:xfrm>
              <a:off x="427037" y="2128345"/>
              <a:ext cx="2874661" cy="4416917"/>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82871" tIns="182871" rIns="182871" bIns="182871" anchor="b"/>
            <a:lstStyle/>
            <a:p>
              <a:pPr defTabSz="932510">
                <a:defRPr/>
              </a:pPr>
              <a:endParaRPr lang="en-US" spc="-51" dirty="0">
                <a:solidFill>
                  <a:srgbClr val="FFFFFF"/>
                </a:solidFill>
                <a:cs typeface="Segoe UI" panose="020B0502040204020203" pitchFamily="34" charset="0"/>
              </a:endParaRPr>
            </a:p>
          </p:txBody>
        </p:sp>
        <p:sp>
          <p:nvSpPr>
            <p:cNvPr id="19" name="Rectangle 18"/>
            <p:cNvSpPr/>
            <p:nvPr/>
          </p:nvSpPr>
          <p:spPr>
            <a:xfrm>
              <a:off x="427038" y="2967540"/>
              <a:ext cx="2859704" cy="1118255"/>
            </a:xfrm>
            <a:prstGeom prst="rect">
              <a:avLst/>
            </a:prstGeom>
          </p:spPr>
          <p:txBody>
            <a:bodyPr wrap="square" lIns="0" rIns="0">
              <a:spAutoFit/>
            </a:bodyPr>
            <a:lstStyle/>
            <a:p>
              <a:pPr marL="0" marR="0" lvl="1" algn="ctr">
                <a:lnSpc>
                  <a:spcPts val="3440"/>
                </a:lnSpc>
                <a:spcBef>
                  <a:spcPts val="0"/>
                </a:spcBef>
                <a:spcAft>
                  <a:spcPts val="1200"/>
                </a:spcAft>
              </a:pPr>
              <a:r>
                <a:rPr lang="en-US" sz="3200" dirty="0" err="1">
                  <a:solidFill>
                    <a:schemeClr val="bg1"/>
                  </a:solidFill>
                  <a:latin typeface="+mj-lt"/>
                </a:rPr>
                <a:t>Partionnement</a:t>
              </a:r>
              <a:endParaRPr lang="en-US" sz="3200" dirty="0">
                <a:solidFill>
                  <a:schemeClr val="bg1"/>
                </a:solidFill>
                <a:latin typeface="+mj-lt"/>
              </a:endParaRPr>
            </a:p>
            <a:p>
              <a:pPr marL="0" marR="0" lvl="1" algn="ctr">
                <a:lnSpc>
                  <a:spcPts val="3440"/>
                </a:lnSpc>
                <a:spcBef>
                  <a:spcPts val="0"/>
                </a:spcBef>
                <a:spcAft>
                  <a:spcPts val="1200"/>
                </a:spcAft>
              </a:pPr>
              <a:r>
                <a:rPr lang="en-US" sz="3200" dirty="0">
                  <a:solidFill>
                    <a:schemeClr val="bg1"/>
                  </a:solidFill>
                  <a:latin typeface="+mj-lt"/>
                </a:rPr>
                <a:t>UEFI</a:t>
              </a:r>
            </a:p>
          </p:txBody>
        </p:sp>
        <p:grpSp>
          <p:nvGrpSpPr>
            <p:cNvPr id="20" name="Group 19"/>
            <p:cNvGrpSpPr/>
            <p:nvPr/>
          </p:nvGrpSpPr>
          <p:grpSpPr>
            <a:xfrm>
              <a:off x="1536619" y="1772466"/>
              <a:ext cx="723446" cy="723446"/>
              <a:chOff x="1243112" y="1772466"/>
              <a:chExt cx="723446" cy="723446"/>
            </a:xfrm>
          </p:grpSpPr>
          <p:sp>
            <p:nvSpPr>
              <p:cNvPr id="21" name="Oval 20"/>
              <p:cNvSpPr/>
              <p:nvPr/>
            </p:nvSpPr>
            <p:spPr bwMode="auto">
              <a:xfrm>
                <a:off x="1243112" y="1772466"/>
                <a:ext cx="723446" cy="723446"/>
              </a:xfrm>
              <a:prstGeom prst="ellips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2" name="Freeform 7"/>
              <p:cNvSpPr>
                <a:spLocks noEditPoints="1"/>
              </p:cNvSpPr>
              <p:nvPr/>
            </p:nvSpPr>
            <p:spPr bwMode="black">
              <a:xfrm>
                <a:off x="1297540" y="1867088"/>
                <a:ext cx="607730" cy="537428"/>
              </a:xfrm>
              <a:custGeom>
                <a:avLst/>
                <a:gdLst>
                  <a:gd name="T0" fmla="*/ 87 w 162"/>
                  <a:gd name="T1" fmla="*/ 109 h 143"/>
                  <a:gd name="T2" fmla="*/ 74 w 162"/>
                  <a:gd name="T3" fmla="*/ 109 h 143"/>
                  <a:gd name="T4" fmla="*/ 74 w 162"/>
                  <a:gd name="T5" fmla="*/ 79 h 143"/>
                  <a:gd name="T6" fmla="*/ 45 w 162"/>
                  <a:gd name="T7" fmla="*/ 79 h 143"/>
                  <a:gd name="T8" fmla="*/ 45 w 162"/>
                  <a:gd name="T9" fmla="*/ 66 h 143"/>
                  <a:gd name="T10" fmla="*/ 74 w 162"/>
                  <a:gd name="T11" fmla="*/ 66 h 143"/>
                  <a:gd name="T12" fmla="*/ 74 w 162"/>
                  <a:gd name="T13" fmla="*/ 36 h 143"/>
                  <a:gd name="T14" fmla="*/ 87 w 162"/>
                  <a:gd name="T15" fmla="*/ 36 h 143"/>
                  <a:gd name="T16" fmla="*/ 87 w 162"/>
                  <a:gd name="T17" fmla="*/ 66 h 143"/>
                  <a:gd name="T18" fmla="*/ 117 w 162"/>
                  <a:gd name="T19" fmla="*/ 66 h 143"/>
                  <a:gd name="T20" fmla="*/ 117 w 162"/>
                  <a:gd name="T21" fmla="*/ 79 h 143"/>
                  <a:gd name="T22" fmla="*/ 87 w 162"/>
                  <a:gd name="T23" fmla="*/ 79 h 143"/>
                  <a:gd name="T24" fmla="*/ 87 w 162"/>
                  <a:gd name="T25" fmla="*/ 109 h 143"/>
                  <a:gd name="T26" fmla="*/ 124 w 162"/>
                  <a:gd name="T27" fmla="*/ 129 h 143"/>
                  <a:gd name="T28" fmla="*/ 81 w 162"/>
                  <a:gd name="T29" fmla="*/ 143 h 143"/>
                  <a:gd name="T30" fmla="*/ 24 w 162"/>
                  <a:gd name="T31" fmla="*/ 115 h 143"/>
                  <a:gd name="T32" fmla="*/ 37 w 162"/>
                  <a:gd name="T33" fmla="*/ 14 h 143"/>
                  <a:gd name="T34" fmla="*/ 81 w 162"/>
                  <a:gd name="T35" fmla="*/ 0 h 143"/>
                  <a:gd name="T36" fmla="*/ 138 w 162"/>
                  <a:gd name="T37" fmla="*/ 28 h 143"/>
                  <a:gd name="T38" fmla="*/ 124 w 162"/>
                  <a:gd name="T39" fmla="*/ 129 h 143"/>
                  <a:gd name="T40" fmla="*/ 130 w 162"/>
                  <a:gd name="T41" fmla="*/ 34 h 143"/>
                  <a:gd name="T42" fmla="*/ 81 w 162"/>
                  <a:gd name="T43" fmla="*/ 9 h 143"/>
                  <a:gd name="T44" fmla="*/ 43 w 162"/>
                  <a:gd name="T45" fmla="*/ 22 h 143"/>
                  <a:gd name="T46" fmla="*/ 31 w 162"/>
                  <a:gd name="T47" fmla="*/ 109 h 143"/>
                  <a:gd name="T48" fmla="*/ 81 w 162"/>
                  <a:gd name="T49" fmla="*/ 134 h 143"/>
                  <a:gd name="T50" fmla="*/ 119 w 162"/>
                  <a:gd name="T51" fmla="*/ 121 h 143"/>
                  <a:gd name="T52" fmla="*/ 130 w 162"/>
                  <a:gd name="T53" fmla="*/ 3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2" h="143">
                    <a:moveTo>
                      <a:pt x="87" y="109"/>
                    </a:moveTo>
                    <a:cubicBezTo>
                      <a:pt x="74" y="109"/>
                      <a:pt x="74" y="109"/>
                      <a:pt x="74" y="109"/>
                    </a:cubicBezTo>
                    <a:cubicBezTo>
                      <a:pt x="74" y="79"/>
                      <a:pt x="74" y="79"/>
                      <a:pt x="74" y="79"/>
                    </a:cubicBezTo>
                    <a:cubicBezTo>
                      <a:pt x="45" y="79"/>
                      <a:pt x="45" y="79"/>
                      <a:pt x="45" y="79"/>
                    </a:cubicBezTo>
                    <a:cubicBezTo>
                      <a:pt x="45" y="66"/>
                      <a:pt x="45" y="66"/>
                      <a:pt x="45" y="66"/>
                    </a:cubicBezTo>
                    <a:cubicBezTo>
                      <a:pt x="74" y="66"/>
                      <a:pt x="74" y="66"/>
                      <a:pt x="74" y="66"/>
                    </a:cubicBezTo>
                    <a:cubicBezTo>
                      <a:pt x="74" y="36"/>
                      <a:pt x="74" y="36"/>
                      <a:pt x="74" y="36"/>
                    </a:cubicBezTo>
                    <a:cubicBezTo>
                      <a:pt x="87" y="36"/>
                      <a:pt x="87" y="36"/>
                      <a:pt x="87" y="36"/>
                    </a:cubicBezTo>
                    <a:cubicBezTo>
                      <a:pt x="87" y="66"/>
                      <a:pt x="87" y="66"/>
                      <a:pt x="87" y="66"/>
                    </a:cubicBezTo>
                    <a:cubicBezTo>
                      <a:pt x="117" y="66"/>
                      <a:pt x="117" y="66"/>
                      <a:pt x="117" y="66"/>
                    </a:cubicBezTo>
                    <a:cubicBezTo>
                      <a:pt x="117" y="79"/>
                      <a:pt x="117" y="79"/>
                      <a:pt x="117" y="79"/>
                    </a:cubicBezTo>
                    <a:cubicBezTo>
                      <a:pt x="87" y="79"/>
                      <a:pt x="87" y="79"/>
                      <a:pt x="87" y="79"/>
                    </a:cubicBezTo>
                    <a:lnTo>
                      <a:pt x="87" y="109"/>
                    </a:lnTo>
                    <a:close/>
                    <a:moveTo>
                      <a:pt x="124" y="129"/>
                    </a:moveTo>
                    <a:cubicBezTo>
                      <a:pt x="111" y="139"/>
                      <a:pt x="96" y="143"/>
                      <a:pt x="81" y="143"/>
                    </a:cubicBezTo>
                    <a:cubicBezTo>
                      <a:pt x="59" y="143"/>
                      <a:pt x="38" y="134"/>
                      <a:pt x="24" y="115"/>
                    </a:cubicBezTo>
                    <a:cubicBezTo>
                      <a:pt x="0" y="84"/>
                      <a:pt x="6" y="38"/>
                      <a:pt x="37" y="14"/>
                    </a:cubicBezTo>
                    <a:cubicBezTo>
                      <a:pt x="50" y="4"/>
                      <a:pt x="66" y="0"/>
                      <a:pt x="81" y="0"/>
                    </a:cubicBezTo>
                    <a:cubicBezTo>
                      <a:pt x="102" y="0"/>
                      <a:pt x="124" y="9"/>
                      <a:pt x="138" y="28"/>
                    </a:cubicBezTo>
                    <a:cubicBezTo>
                      <a:pt x="162" y="60"/>
                      <a:pt x="156" y="105"/>
                      <a:pt x="124" y="129"/>
                    </a:cubicBezTo>
                    <a:close/>
                    <a:moveTo>
                      <a:pt x="130" y="34"/>
                    </a:moveTo>
                    <a:cubicBezTo>
                      <a:pt x="119" y="18"/>
                      <a:pt x="100" y="9"/>
                      <a:pt x="81" y="9"/>
                    </a:cubicBezTo>
                    <a:cubicBezTo>
                      <a:pt x="67" y="9"/>
                      <a:pt x="54" y="14"/>
                      <a:pt x="43" y="22"/>
                    </a:cubicBezTo>
                    <a:cubicBezTo>
                      <a:pt x="16" y="43"/>
                      <a:pt x="10" y="82"/>
                      <a:pt x="31" y="109"/>
                    </a:cubicBezTo>
                    <a:cubicBezTo>
                      <a:pt x="43" y="125"/>
                      <a:pt x="61" y="134"/>
                      <a:pt x="81" y="134"/>
                    </a:cubicBezTo>
                    <a:cubicBezTo>
                      <a:pt x="95" y="134"/>
                      <a:pt x="108" y="130"/>
                      <a:pt x="119" y="121"/>
                    </a:cubicBezTo>
                    <a:cubicBezTo>
                      <a:pt x="146" y="100"/>
                      <a:pt x="151" y="61"/>
                      <a:pt x="130" y="34"/>
                    </a:cubicBezTo>
                    <a:close/>
                  </a:path>
                </a:pathLst>
              </a:custGeom>
              <a:solidFill>
                <a:srgbClr val="00B050"/>
              </a:solidFill>
              <a:ln>
                <a:noFill/>
              </a:ln>
              <a:extLst/>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grpSp>
      </p:grpSp>
      <p:grpSp>
        <p:nvGrpSpPr>
          <p:cNvPr id="23" name="Group 22"/>
          <p:cNvGrpSpPr/>
          <p:nvPr/>
        </p:nvGrpSpPr>
        <p:grpSpPr>
          <a:xfrm>
            <a:off x="3069103" y="1981857"/>
            <a:ext cx="3010362" cy="4772796"/>
            <a:chOff x="3182591" y="1772466"/>
            <a:chExt cx="3010362" cy="4772796"/>
          </a:xfrm>
        </p:grpSpPr>
        <p:sp>
          <p:nvSpPr>
            <p:cNvPr id="24" name="Rectangle 23"/>
            <p:cNvSpPr/>
            <p:nvPr/>
          </p:nvSpPr>
          <p:spPr bwMode="auto">
            <a:xfrm>
              <a:off x="3318292" y="2128345"/>
              <a:ext cx="2874661" cy="441691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82871" tIns="182871" rIns="182871" bIns="182871" anchor="b"/>
            <a:lstStyle/>
            <a:p>
              <a:pPr defTabSz="932510">
                <a:defRPr/>
              </a:pPr>
              <a:endParaRPr lang="en-US" spc="-51" dirty="0">
                <a:solidFill>
                  <a:srgbClr val="FFFFFF"/>
                </a:solidFill>
                <a:cs typeface="Segoe UI" panose="020B0502040204020203" pitchFamily="34" charset="0"/>
              </a:endParaRPr>
            </a:p>
          </p:txBody>
        </p:sp>
        <p:sp>
          <p:nvSpPr>
            <p:cNvPr id="25" name="Rectangle 24"/>
            <p:cNvSpPr/>
            <p:nvPr/>
          </p:nvSpPr>
          <p:spPr>
            <a:xfrm>
              <a:off x="3305991" y="2967540"/>
              <a:ext cx="2877954" cy="964367"/>
            </a:xfrm>
            <a:prstGeom prst="rect">
              <a:avLst/>
            </a:prstGeom>
          </p:spPr>
          <p:txBody>
            <a:bodyPr wrap="square" lIns="0" rIns="0">
              <a:spAutoFit/>
            </a:bodyPr>
            <a:lstStyle/>
            <a:p>
              <a:pPr marL="0" marR="0" lvl="1" algn="ctr">
                <a:lnSpc>
                  <a:spcPts val="3440"/>
                </a:lnSpc>
                <a:spcBef>
                  <a:spcPts val="0"/>
                </a:spcBef>
                <a:spcAft>
                  <a:spcPts val="1200"/>
                </a:spcAft>
              </a:pPr>
              <a:r>
                <a:rPr lang="en-US" sz="3200" dirty="0" err="1">
                  <a:solidFill>
                    <a:schemeClr val="bg1"/>
                  </a:solidFill>
                  <a:latin typeface="+mj-lt"/>
                </a:rPr>
                <a:t>Déploiement</a:t>
              </a:r>
              <a:r>
                <a:rPr lang="en-US" sz="3200" dirty="0">
                  <a:solidFill>
                    <a:schemeClr val="bg1"/>
                  </a:solidFill>
                  <a:latin typeface="+mj-lt"/>
                </a:rPr>
                <a:t> Apps</a:t>
              </a:r>
              <a:endParaRPr lang="en-US" sz="1500" dirty="0">
                <a:solidFill>
                  <a:schemeClr val="bg1"/>
                </a:solidFill>
              </a:endParaRPr>
            </a:p>
          </p:txBody>
        </p:sp>
        <p:grpSp>
          <p:nvGrpSpPr>
            <p:cNvPr id="26" name="Group 25"/>
            <p:cNvGrpSpPr/>
            <p:nvPr/>
          </p:nvGrpSpPr>
          <p:grpSpPr>
            <a:xfrm>
              <a:off x="4427874" y="1772466"/>
              <a:ext cx="723446" cy="723446"/>
              <a:chOff x="1243112" y="1772466"/>
              <a:chExt cx="723446" cy="723446"/>
            </a:xfrm>
          </p:grpSpPr>
          <p:sp>
            <p:nvSpPr>
              <p:cNvPr id="28" name="Oval 27"/>
              <p:cNvSpPr/>
              <p:nvPr/>
            </p:nvSpPr>
            <p:spPr bwMode="auto">
              <a:xfrm>
                <a:off x="1243112" y="1772466"/>
                <a:ext cx="723446" cy="723446"/>
              </a:xfrm>
              <a:prstGeom prst="ellips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9" name="Freeform 7"/>
              <p:cNvSpPr>
                <a:spLocks noEditPoints="1"/>
              </p:cNvSpPr>
              <p:nvPr/>
            </p:nvSpPr>
            <p:spPr bwMode="black">
              <a:xfrm>
                <a:off x="1297540" y="1867088"/>
                <a:ext cx="607730" cy="537428"/>
              </a:xfrm>
              <a:custGeom>
                <a:avLst/>
                <a:gdLst>
                  <a:gd name="T0" fmla="*/ 87 w 162"/>
                  <a:gd name="T1" fmla="*/ 109 h 143"/>
                  <a:gd name="T2" fmla="*/ 74 w 162"/>
                  <a:gd name="T3" fmla="*/ 109 h 143"/>
                  <a:gd name="T4" fmla="*/ 74 w 162"/>
                  <a:gd name="T5" fmla="*/ 79 h 143"/>
                  <a:gd name="T6" fmla="*/ 45 w 162"/>
                  <a:gd name="T7" fmla="*/ 79 h 143"/>
                  <a:gd name="T8" fmla="*/ 45 w 162"/>
                  <a:gd name="T9" fmla="*/ 66 h 143"/>
                  <a:gd name="T10" fmla="*/ 74 w 162"/>
                  <a:gd name="T11" fmla="*/ 66 h 143"/>
                  <a:gd name="T12" fmla="*/ 74 w 162"/>
                  <a:gd name="T13" fmla="*/ 36 h 143"/>
                  <a:gd name="T14" fmla="*/ 87 w 162"/>
                  <a:gd name="T15" fmla="*/ 36 h 143"/>
                  <a:gd name="T16" fmla="*/ 87 w 162"/>
                  <a:gd name="T17" fmla="*/ 66 h 143"/>
                  <a:gd name="T18" fmla="*/ 117 w 162"/>
                  <a:gd name="T19" fmla="*/ 66 h 143"/>
                  <a:gd name="T20" fmla="*/ 117 w 162"/>
                  <a:gd name="T21" fmla="*/ 79 h 143"/>
                  <a:gd name="T22" fmla="*/ 87 w 162"/>
                  <a:gd name="T23" fmla="*/ 79 h 143"/>
                  <a:gd name="T24" fmla="*/ 87 w 162"/>
                  <a:gd name="T25" fmla="*/ 109 h 143"/>
                  <a:gd name="T26" fmla="*/ 124 w 162"/>
                  <a:gd name="T27" fmla="*/ 129 h 143"/>
                  <a:gd name="T28" fmla="*/ 81 w 162"/>
                  <a:gd name="T29" fmla="*/ 143 h 143"/>
                  <a:gd name="T30" fmla="*/ 24 w 162"/>
                  <a:gd name="T31" fmla="*/ 115 h 143"/>
                  <a:gd name="T32" fmla="*/ 37 w 162"/>
                  <a:gd name="T33" fmla="*/ 14 h 143"/>
                  <a:gd name="T34" fmla="*/ 81 w 162"/>
                  <a:gd name="T35" fmla="*/ 0 h 143"/>
                  <a:gd name="T36" fmla="*/ 138 w 162"/>
                  <a:gd name="T37" fmla="*/ 28 h 143"/>
                  <a:gd name="T38" fmla="*/ 124 w 162"/>
                  <a:gd name="T39" fmla="*/ 129 h 143"/>
                  <a:gd name="T40" fmla="*/ 130 w 162"/>
                  <a:gd name="T41" fmla="*/ 34 h 143"/>
                  <a:gd name="T42" fmla="*/ 81 w 162"/>
                  <a:gd name="T43" fmla="*/ 9 h 143"/>
                  <a:gd name="T44" fmla="*/ 43 w 162"/>
                  <a:gd name="T45" fmla="*/ 22 h 143"/>
                  <a:gd name="T46" fmla="*/ 31 w 162"/>
                  <a:gd name="T47" fmla="*/ 109 h 143"/>
                  <a:gd name="T48" fmla="*/ 81 w 162"/>
                  <a:gd name="T49" fmla="*/ 134 h 143"/>
                  <a:gd name="T50" fmla="*/ 119 w 162"/>
                  <a:gd name="T51" fmla="*/ 121 h 143"/>
                  <a:gd name="T52" fmla="*/ 130 w 162"/>
                  <a:gd name="T53" fmla="*/ 3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2" h="143">
                    <a:moveTo>
                      <a:pt x="87" y="109"/>
                    </a:moveTo>
                    <a:cubicBezTo>
                      <a:pt x="74" y="109"/>
                      <a:pt x="74" y="109"/>
                      <a:pt x="74" y="109"/>
                    </a:cubicBezTo>
                    <a:cubicBezTo>
                      <a:pt x="74" y="79"/>
                      <a:pt x="74" y="79"/>
                      <a:pt x="74" y="79"/>
                    </a:cubicBezTo>
                    <a:cubicBezTo>
                      <a:pt x="45" y="79"/>
                      <a:pt x="45" y="79"/>
                      <a:pt x="45" y="79"/>
                    </a:cubicBezTo>
                    <a:cubicBezTo>
                      <a:pt x="45" y="66"/>
                      <a:pt x="45" y="66"/>
                      <a:pt x="45" y="66"/>
                    </a:cubicBezTo>
                    <a:cubicBezTo>
                      <a:pt x="74" y="66"/>
                      <a:pt x="74" y="66"/>
                      <a:pt x="74" y="66"/>
                    </a:cubicBezTo>
                    <a:cubicBezTo>
                      <a:pt x="74" y="36"/>
                      <a:pt x="74" y="36"/>
                      <a:pt x="74" y="36"/>
                    </a:cubicBezTo>
                    <a:cubicBezTo>
                      <a:pt x="87" y="36"/>
                      <a:pt x="87" y="36"/>
                      <a:pt x="87" y="36"/>
                    </a:cubicBezTo>
                    <a:cubicBezTo>
                      <a:pt x="87" y="66"/>
                      <a:pt x="87" y="66"/>
                      <a:pt x="87" y="66"/>
                    </a:cubicBezTo>
                    <a:cubicBezTo>
                      <a:pt x="117" y="66"/>
                      <a:pt x="117" y="66"/>
                      <a:pt x="117" y="66"/>
                    </a:cubicBezTo>
                    <a:cubicBezTo>
                      <a:pt x="117" y="79"/>
                      <a:pt x="117" y="79"/>
                      <a:pt x="117" y="79"/>
                    </a:cubicBezTo>
                    <a:cubicBezTo>
                      <a:pt x="87" y="79"/>
                      <a:pt x="87" y="79"/>
                      <a:pt x="87" y="79"/>
                    </a:cubicBezTo>
                    <a:lnTo>
                      <a:pt x="87" y="109"/>
                    </a:lnTo>
                    <a:close/>
                    <a:moveTo>
                      <a:pt x="124" y="129"/>
                    </a:moveTo>
                    <a:cubicBezTo>
                      <a:pt x="111" y="139"/>
                      <a:pt x="96" y="143"/>
                      <a:pt x="81" y="143"/>
                    </a:cubicBezTo>
                    <a:cubicBezTo>
                      <a:pt x="59" y="143"/>
                      <a:pt x="38" y="134"/>
                      <a:pt x="24" y="115"/>
                    </a:cubicBezTo>
                    <a:cubicBezTo>
                      <a:pt x="0" y="84"/>
                      <a:pt x="6" y="38"/>
                      <a:pt x="37" y="14"/>
                    </a:cubicBezTo>
                    <a:cubicBezTo>
                      <a:pt x="50" y="4"/>
                      <a:pt x="66" y="0"/>
                      <a:pt x="81" y="0"/>
                    </a:cubicBezTo>
                    <a:cubicBezTo>
                      <a:pt x="102" y="0"/>
                      <a:pt x="124" y="9"/>
                      <a:pt x="138" y="28"/>
                    </a:cubicBezTo>
                    <a:cubicBezTo>
                      <a:pt x="162" y="60"/>
                      <a:pt x="156" y="105"/>
                      <a:pt x="124" y="129"/>
                    </a:cubicBezTo>
                    <a:close/>
                    <a:moveTo>
                      <a:pt x="130" y="34"/>
                    </a:moveTo>
                    <a:cubicBezTo>
                      <a:pt x="119" y="18"/>
                      <a:pt x="100" y="9"/>
                      <a:pt x="81" y="9"/>
                    </a:cubicBezTo>
                    <a:cubicBezTo>
                      <a:pt x="67" y="9"/>
                      <a:pt x="54" y="14"/>
                      <a:pt x="43" y="22"/>
                    </a:cubicBezTo>
                    <a:cubicBezTo>
                      <a:pt x="16" y="43"/>
                      <a:pt x="10" y="82"/>
                      <a:pt x="31" y="109"/>
                    </a:cubicBezTo>
                    <a:cubicBezTo>
                      <a:pt x="43" y="125"/>
                      <a:pt x="61" y="134"/>
                      <a:pt x="81" y="134"/>
                    </a:cubicBezTo>
                    <a:cubicBezTo>
                      <a:pt x="95" y="134"/>
                      <a:pt x="108" y="130"/>
                      <a:pt x="119" y="121"/>
                    </a:cubicBezTo>
                    <a:cubicBezTo>
                      <a:pt x="146" y="100"/>
                      <a:pt x="151" y="61"/>
                      <a:pt x="130" y="34"/>
                    </a:cubicBezTo>
                    <a:close/>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grpSp>
        <p:sp>
          <p:nvSpPr>
            <p:cNvPr id="27" name="Rectangle 26"/>
            <p:cNvSpPr/>
            <p:nvPr/>
          </p:nvSpPr>
          <p:spPr>
            <a:xfrm>
              <a:off x="3182591" y="4161834"/>
              <a:ext cx="2755554" cy="1502976"/>
            </a:xfrm>
            <a:prstGeom prst="rect">
              <a:avLst/>
            </a:prstGeom>
          </p:spPr>
          <p:txBody>
            <a:bodyPr wrap="square">
              <a:spAutoFit/>
            </a:bodyPr>
            <a:lstStyle/>
            <a:p>
              <a:pPr marL="480771" lvl="2" indent="-133200">
                <a:spcAft>
                  <a:spcPts val="1000"/>
                </a:spcAft>
                <a:buSzPct val="70000"/>
                <a:buFont typeface="Arial" panose="020B0604020202020204" pitchFamily="34" charset="0"/>
                <a:buChar char="•"/>
              </a:pPr>
              <a:r>
                <a:rPr lang="en-US" sz="1500" dirty="0">
                  <a:solidFill>
                    <a:schemeClr val="bg1"/>
                  </a:solidFill>
                </a:rPr>
                <a:t>Package de drivers (Dell SUU, HP SPP etc.)</a:t>
              </a:r>
            </a:p>
            <a:p>
              <a:pPr marL="480771" lvl="2" indent="-133200">
                <a:spcAft>
                  <a:spcPts val="1000"/>
                </a:spcAft>
                <a:buSzPct val="70000"/>
                <a:buFont typeface="Arial" panose="020B0604020202020204" pitchFamily="34" charset="0"/>
                <a:buChar char="•"/>
              </a:pPr>
              <a:r>
                <a:rPr lang="en-US" sz="1500" dirty="0" err="1">
                  <a:solidFill>
                    <a:schemeClr val="bg1"/>
                  </a:solidFill>
                </a:rPr>
                <a:t>Déploiement</a:t>
              </a:r>
              <a:r>
                <a:rPr lang="en-US" sz="1500" dirty="0">
                  <a:solidFill>
                    <a:schemeClr val="bg1"/>
                  </a:solidFill>
                </a:rPr>
                <a:t> </a:t>
              </a:r>
              <a:r>
                <a:rPr lang="en-US" sz="1500" dirty="0" err="1">
                  <a:solidFill>
                    <a:schemeClr val="bg1"/>
                  </a:solidFill>
                </a:rPr>
                <a:t>applicatifs</a:t>
              </a:r>
              <a:r>
                <a:rPr lang="en-US" sz="1500" dirty="0">
                  <a:solidFill>
                    <a:schemeClr val="bg1"/>
                  </a:solidFill>
                </a:rPr>
                <a:t> (agents)</a:t>
              </a:r>
            </a:p>
            <a:p>
              <a:pPr marL="480771" lvl="2" indent="-133200">
                <a:spcAft>
                  <a:spcPts val="1000"/>
                </a:spcAft>
                <a:buSzPct val="70000"/>
                <a:buFont typeface="Arial" panose="020B0604020202020204" pitchFamily="34" charset="0"/>
                <a:buChar char="•"/>
              </a:pPr>
              <a:r>
                <a:rPr lang="en-US" sz="1500" dirty="0" err="1">
                  <a:solidFill>
                    <a:schemeClr val="bg1"/>
                  </a:solidFill>
                </a:rPr>
                <a:t>Mise</a:t>
              </a:r>
              <a:r>
                <a:rPr lang="en-US" sz="1500" dirty="0">
                  <a:solidFill>
                    <a:schemeClr val="bg1"/>
                  </a:solidFill>
                </a:rPr>
                <a:t> à jour</a:t>
              </a:r>
            </a:p>
          </p:txBody>
        </p:sp>
      </p:grpSp>
      <p:sp>
        <p:nvSpPr>
          <p:cNvPr id="31" name="Rectangle 30">
            <a:extLst>
              <a:ext uri="{FF2B5EF4-FFF2-40B4-BE49-F238E27FC236}">
                <a16:creationId xmlns:a16="http://schemas.microsoft.com/office/drawing/2014/main" id="{4E53B1E6-81D5-4D20-94E8-F506F974A55E}"/>
              </a:ext>
            </a:extLst>
          </p:cNvPr>
          <p:cNvSpPr/>
          <p:nvPr/>
        </p:nvSpPr>
        <p:spPr>
          <a:xfrm>
            <a:off x="190649" y="4333310"/>
            <a:ext cx="2755554" cy="1400383"/>
          </a:xfrm>
          <a:prstGeom prst="rect">
            <a:avLst/>
          </a:prstGeom>
        </p:spPr>
        <p:txBody>
          <a:bodyPr wrap="square">
            <a:spAutoFit/>
          </a:bodyPr>
          <a:lstStyle/>
          <a:p>
            <a:pPr marL="480771" lvl="2" indent="-133200">
              <a:spcAft>
                <a:spcPts val="1000"/>
              </a:spcAft>
              <a:buSzPct val="70000"/>
              <a:buFont typeface="Arial" panose="020B0604020202020204" pitchFamily="34" charset="0"/>
              <a:buChar char="•"/>
            </a:pPr>
            <a:r>
              <a:rPr lang="en-US" sz="1500" dirty="0">
                <a:solidFill>
                  <a:schemeClr val="bg1"/>
                </a:solidFill>
              </a:rPr>
              <a:t>EFI (FAT32): 260Mo</a:t>
            </a:r>
          </a:p>
          <a:p>
            <a:pPr marL="480771" lvl="2" indent="-133200">
              <a:spcAft>
                <a:spcPts val="1000"/>
              </a:spcAft>
              <a:buSzPct val="70000"/>
              <a:buFont typeface="Arial" panose="020B0604020202020204" pitchFamily="34" charset="0"/>
              <a:buChar char="•"/>
            </a:pPr>
            <a:r>
              <a:rPr lang="en-US" sz="1500" dirty="0">
                <a:solidFill>
                  <a:schemeClr val="bg1"/>
                </a:solidFill>
              </a:rPr>
              <a:t>MSR: 128MB</a:t>
            </a:r>
          </a:p>
          <a:p>
            <a:pPr marL="480771" lvl="2" indent="-133200">
              <a:spcAft>
                <a:spcPts val="1000"/>
              </a:spcAft>
              <a:buSzPct val="70000"/>
              <a:buFont typeface="Arial" panose="020B0604020202020204" pitchFamily="34" charset="0"/>
              <a:buChar char="•"/>
            </a:pPr>
            <a:r>
              <a:rPr lang="en-US" sz="1500" dirty="0">
                <a:solidFill>
                  <a:schemeClr val="bg1"/>
                </a:solidFill>
              </a:rPr>
              <a:t>WinRE (NTFS): 500Mo</a:t>
            </a:r>
          </a:p>
          <a:p>
            <a:pPr marL="480771" lvl="2" indent="-133200">
              <a:spcAft>
                <a:spcPts val="1000"/>
              </a:spcAft>
              <a:buSzPct val="70000"/>
              <a:buFont typeface="Arial" panose="020B0604020202020204" pitchFamily="34" charset="0"/>
              <a:buChar char="•"/>
            </a:pPr>
            <a:r>
              <a:rPr lang="en-US" sz="1500" dirty="0" err="1">
                <a:solidFill>
                  <a:schemeClr val="bg1"/>
                </a:solidFill>
              </a:rPr>
              <a:t>HostOS</a:t>
            </a:r>
            <a:r>
              <a:rPr lang="en-US" sz="1500" dirty="0">
                <a:solidFill>
                  <a:schemeClr val="bg1"/>
                </a:solidFill>
              </a:rPr>
              <a:t> (NTFS): etendue</a:t>
            </a:r>
          </a:p>
        </p:txBody>
      </p:sp>
      <p:sp>
        <p:nvSpPr>
          <p:cNvPr id="32" name="Rectangle 31">
            <a:extLst>
              <a:ext uri="{FF2B5EF4-FFF2-40B4-BE49-F238E27FC236}">
                <a16:creationId xmlns:a16="http://schemas.microsoft.com/office/drawing/2014/main" id="{AAC79295-236A-448E-B9B9-74B880FAAF41}"/>
              </a:ext>
            </a:extLst>
          </p:cNvPr>
          <p:cNvSpPr/>
          <p:nvPr/>
        </p:nvSpPr>
        <p:spPr>
          <a:xfrm>
            <a:off x="5964627" y="4425653"/>
            <a:ext cx="2755554" cy="1374735"/>
          </a:xfrm>
          <a:prstGeom prst="rect">
            <a:avLst/>
          </a:prstGeom>
        </p:spPr>
        <p:txBody>
          <a:bodyPr wrap="square">
            <a:spAutoFit/>
          </a:bodyPr>
          <a:lstStyle/>
          <a:p>
            <a:pPr marL="480771" lvl="2" indent="-133200">
              <a:spcAft>
                <a:spcPts val="1000"/>
              </a:spcAft>
              <a:buSzPct val="70000"/>
              <a:buFont typeface="Arial" panose="020B0604020202020204" pitchFamily="34" charset="0"/>
              <a:buChar char="•"/>
            </a:pPr>
            <a:r>
              <a:rPr lang="en-US" sz="1500" dirty="0">
                <a:solidFill>
                  <a:schemeClr val="bg1"/>
                </a:solidFill>
              </a:rPr>
              <a:t>Installation Hyper-V, Failover Clustering, RSAT PowerShell, Storage-Replica</a:t>
            </a:r>
          </a:p>
          <a:p>
            <a:pPr marL="480771" lvl="2" indent="-133200">
              <a:spcAft>
                <a:spcPts val="1000"/>
              </a:spcAft>
              <a:buSzPct val="70000"/>
              <a:buFont typeface="Arial" panose="020B0604020202020204" pitchFamily="34" charset="0"/>
              <a:buChar char="•"/>
            </a:pPr>
            <a:r>
              <a:rPr lang="en-US" sz="1500" dirty="0">
                <a:solidFill>
                  <a:schemeClr val="bg1"/>
                </a:solidFill>
              </a:rPr>
              <a:t>Suppression FS-SMB1</a:t>
            </a:r>
          </a:p>
        </p:txBody>
      </p:sp>
      <p:sp>
        <p:nvSpPr>
          <p:cNvPr id="33" name="Rectangle 32">
            <a:extLst>
              <a:ext uri="{FF2B5EF4-FFF2-40B4-BE49-F238E27FC236}">
                <a16:creationId xmlns:a16="http://schemas.microsoft.com/office/drawing/2014/main" id="{5C3E041E-4DB5-4633-BA62-844843953C0A}"/>
              </a:ext>
            </a:extLst>
          </p:cNvPr>
          <p:cNvSpPr/>
          <p:nvPr/>
        </p:nvSpPr>
        <p:spPr>
          <a:xfrm>
            <a:off x="8984255" y="4429405"/>
            <a:ext cx="2755554" cy="1990288"/>
          </a:xfrm>
          <a:prstGeom prst="rect">
            <a:avLst/>
          </a:prstGeom>
        </p:spPr>
        <p:txBody>
          <a:bodyPr wrap="square">
            <a:spAutoFit/>
          </a:bodyPr>
          <a:lstStyle/>
          <a:p>
            <a:pPr marL="480771" lvl="2" indent="-133200">
              <a:spcAft>
                <a:spcPts val="1000"/>
              </a:spcAft>
              <a:buSzPct val="70000"/>
              <a:buFont typeface="Arial" panose="020B0604020202020204" pitchFamily="34" charset="0"/>
              <a:buChar char="•"/>
            </a:pPr>
            <a:r>
              <a:rPr lang="en-US" sz="1500" dirty="0">
                <a:solidFill>
                  <a:schemeClr val="bg1"/>
                </a:solidFill>
              </a:rPr>
              <a:t>Switch Embedded Teaming</a:t>
            </a:r>
          </a:p>
          <a:p>
            <a:pPr marL="480771" lvl="2" indent="-133200">
              <a:spcAft>
                <a:spcPts val="1000"/>
              </a:spcAft>
              <a:buSzPct val="70000"/>
              <a:buFont typeface="Arial" panose="020B0604020202020204" pitchFamily="34" charset="0"/>
              <a:buChar char="•"/>
            </a:pPr>
            <a:r>
              <a:rPr lang="en-US" sz="1500" dirty="0" err="1">
                <a:solidFill>
                  <a:schemeClr val="bg1"/>
                </a:solidFill>
              </a:rPr>
              <a:t>Renommer</a:t>
            </a:r>
            <a:r>
              <a:rPr lang="en-US" sz="1500" dirty="0">
                <a:solidFill>
                  <a:schemeClr val="bg1"/>
                </a:solidFill>
              </a:rPr>
              <a:t> les NICs</a:t>
            </a:r>
          </a:p>
          <a:p>
            <a:pPr marL="480771" lvl="2" indent="-133200">
              <a:spcAft>
                <a:spcPts val="1000"/>
              </a:spcAft>
              <a:buSzPct val="70000"/>
              <a:buFont typeface="Arial" panose="020B0604020202020204" pitchFamily="34" charset="0"/>
              <a:buChar char="•"/>
            </a:pPr>
            <a:r>
              <a:rPr lang="en-US" sz="1500" dirty="0">
                <a:solidFill>
                  <a:schemeClr val="bg1"/>
                </a:solidFill>
              </a:rPr>
              <a:t>Configuration IP</a:t>
            </a:r>
          </a:p>
          <a:p>
            <a:pPr marL="480771" lvl="2" indent="-133200">
              <a:spcAft>
                <a:spcPts val="1000"/>
              </a:spcAft>
              <a:buSzPct val="70000"/>
              <a:buFont typeface="Arial" panose="020B0604020202020204" pitchFamily="34" charset="0"/>
              <a:buChar char="•"/>
            </a:pPr>
            <a:r>
              <a:rPr lang="en-US" sz="1500" dirty="0">
                <a:solidFill>
                  <a:schemeClr val="bg1"/>
                </a:solidFill>
              </a:rPr>
              <a:t>RSS, RDMA, VMMQ etc.</a:t>
            </a:r>
          </a:p>
          <a:p>
            <a:pPr marL="480771" lvl="2" indent="-133200">
              <a:spcAft>
                <a:spcPts val="1000"/>
              </a:spcAft>
              <a:buSzPct val="70000"/>
              <a:buFont typeface="Arial" panose="020B0604020202020204" pitchFamily="34" charset="0"/>
              <a:buChar char="•"/>
            </a:pPr>
            <a:r>
              <a:rPr lang="en-US" sz="1500" dirty="0">
                <a:solidFill>
                  <a:schemeClr val="bg1"/>
                </a:solidFill>
              </a:rPr>
              <a:t>VLAN</a:t>
            </a:r>
          </a:p>
        </p:txBody>
      </p:sp>
    </p:spTree>
    <p:extLst>
      <p:ext uri="{BB962C8B-B14F-4D97-AF65-F5344CB8AC3E}">
        <p14:creationId xmlns:p14="http://schemas.microsoft.com/office/powerpoint/2010/main" val="1651945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42" presetClass="entr" presetSubtype="0"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anim calcmode="lin" valueType="num">
                                      <p:cBhvr>
                                        <p:cTn id="11" dur="500" fill="hold"/>
                                        <p:tgtEl>
                                          <p:spTgt spid="17"/>
                                        </p:tgtEl>
                                        <p:attrNameLst>
                                          <p:attrName>ppt_x</p:attrName>
                                        </p:attrNameLst>
                                      </p:cBhvr>
                                      <p:tavLst>
                                        <p:tav tm="0">
                                          <p:val>
                                            <p:strVal val="#ppt_x"/>
                                          </p:val>
                                        </p:tav>
                                        <p:tav tm="100000">
                                          <p:val>
                                            <p:strVal val="#ppt_x"/>
                                          </p:val>
                                        </p:tav>
                                      </p:tavLst>
                                    </p:anim>
                                    <p:anim calcmode="lin" valueType="num">
                                      <p:cBhvr>
                                        <p:cTn id="12" dur="500" fill="hold"/>
                                        <p:tgtEl>
                                          <p:spTgt spid="17"/>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0"/>
                                  </p:stCondLst>
                                  <p:childTnLst>
                                    <p:set>
                                      <p:cBhvr>
                                        <p:cTn id="14" dur="1" fill="hold">
                                          <p:stCondLst>
                                            <p:cond delay="0"/>
                                          </p:stCondLst>
                                        </p:cTn>
                                        <p:tgtEl>
                                          <p:spTgt spid="31"/>
                                        </p:tgtEl>
                                        <p:attrNameLst>
                                          <p:attrName>style.visibility</p:attrName>
                                        </p:attrNameLst>
                                      </p:cBhvr>
                                      <p:to>
                                        <p:strVal val="visible"/>
                                      </p:to>
                                    </p:set>
                                    <p:animEffect transition="in" filter="fade">
                                      <p:cBhvr>
                                        <p:cTn id="15" dur="500"/>
                                        <p:tgtEl>
                                          <p:spTgt spid="31"/>
                                        </p:tgtEl>
                                      </p:cBhvr>
                                    </p:animEffect>
                                    <p:anim calcmode="lin" valueType="num">
                                      <p:cBhvr>
                                        <p:cTn id="16" dur="500" fill="hold"/>
                                        <p:tgtEl>
                                          <p:spTgt spid="31"/>
                                        </p:tgtEl>
                                        <p:attrNameLst>
                                          <p:attrName>ppt_x</p:attrName>
                                        </p:attrNameLst>
                                      </p:cBhvr>
                                      <p:tavLst>
                                        <p:tav tm="0">
                                          <p:val>
                                            <p:strVal val="#ppt_x"/>
                                          </p:val>
                                        </p:tav>
                                        <p:tav tm="100000">
                                          <p:val>
                                            <p:strVal val="#ppt_x"/>
                                          </p:val>
                                        </p:tav>
                                      </p:tavLst>
                                    </p:anim>
                                    <p:anim calcmode="lin" valueType="num">
                                      <p:cBhvr>
                                        <p:cTn id="17" dur="500" fill="hold"/>
                                        <p:tgtEl>
                                          <p:spTgt spid="31"/>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500"/>
                                        <p:tgtEl>
                                          <p:spTgt spid="23"/>
                                        </p:tgtEl>
                                      </p:cBhvr>
                                    </p:animEffect>
                                  </p:childTnLst>
                                </p:cTn>
                              </p:par>
                              <p:par>
                                <p:cTn id="23" presetID="42" presetClass="entr" presetSubtype="0" fill="hold" nodeType="withEffect">
                                  <p:stCondLst>
                                    <p:cond delay="0"/>
                                  </p:stCondLst>
                                  <p:childTnLst>
                                    <p:set>
                                      <p:cBhvr>
                                        <p:cTn id="24" dur="1" fill="hold">
                                          <p:stCondLst>
                                            <p:cond delay="0"/>
                                          </p:stCondLst>
                                        </p:cTn>
                                        <p:tgtEl>
                                          <p:spTgt spid="23"/>
                                        </p:tgtEl>
                                        <p:attrNameLst>
                                          <p:attrName>style.visibility</p:attrName>
                                        </p:attrNameLst>
                                      </p:cBhvr>
                                      <p:to>
                                        <p:strVal val="visible"/>
                                      </p:to>
                                    </p:set>
                                    <p:animEffect transition="in" filter="fade">
                                      <p:cBhvr>
                                        <p:cTn id="25" dur="500"/>
                                        <p:tgtEl>
                                          <p:spTgt spid="23"/>
                                        </p:tgtEl>
                                      </p:cBhvr>
                                    </p:animEffect>
                                    <p:anim calcmode="lin" valueType="num">
                                      <p:cBhvr>
                                        <p:cTn id="26" dur="500" fill="hold"/>
                                        <p:tgtEl>
                                          <p:spTgt spid="23"/>
                                        </p:tgtEl>
                                        <p:attrNameLst>
                                          <p:attrName>ppt_x</p:attrName>
                                        </p:attrNameLst>
                                      </p:cBhvr>
                                      <p:tavLst>
                                        <p:tav tm="0">
                                          <p:val>
                                            <p:strVal val="#ppt_x"/>
                                          </p:val>
                                        </p:tav>
                                        <p:tav tm="100000">
                                          <p:val>
                                            <p:strVal val="#ppt_x"/>
                                          </p:val>
                                        </p:tav>
                                      </p:tavLst>
                                    </p:anim>
                                    <p:anim calcmode="lin" valueType="num">
                                      <p:cBhvr>
                                        <p:cTn id="27" dur="5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par>
                                <p:cTn id="33" presetID="42" presetClass="entr" presetSubtype="0" fill="hold" grpId="0" nodeType="withEffect">
                                  <p:stCondLst>
                                    <p:cond delay="0"/>
                                  </p:stCondLst>
                                  <p:childTnLst>
                                    <p:set>
                                      <p:cBhvr>
                                        <p:cTn id="34" dur="1" fill="hold">
                                          <p:stCondLst>
                                            <p:cond delay="0"/>
                                          </p:stCondLst>
                                        </p:cTn>
                                        <p:tgtEl>
                                          <p:spTgt spid="32"/>
                                        </p:tgtEl>
                                        <p:attrNameLst>
                                          <p:attrName>style.visibility</p:attrName>
                                        </p:attrNameLst>
                                      </p:cBhvr>
                                      <p:to>
                                        <p:strVal val="visible"/>
                                      </p:to>
                                    </p:set>
                                    <p:animEffect transition="in" filter="fade">
                                      <p:cBhvr>
                                        <p:cTn id="35" dur="500"/>
                                        <p:tgtEl>
                                          <p:spTgt spid="32"/>
                                        </p:tgtEl>
                                      </p:cBhvr>
                                    </p:animEffect>
                                    <p:anim calcmode="lin" valueType="num">
                                      <p:cBhvr>
                                        <p:cTn id="36" dur="500" fill="hold"/>
                                        <p:tgtEl>
                                          <p:spTgt spid="32"/>
                                        </p:tgtEl>
                                        <p:attrNameLst>
                                          <p:attrName>ppt_x</p:attrName>
                                        </p:attrNameLst>
                                      </p:cBhvr>
                                      <p:tavLst>
                                        <p:tav tm="0">
                                          <p:val>
                                            <p:strVal val="#ppt_x"/>
                                          </p:val>
                                        </p:tav>
                                        <p:tav tm="100000">
                                          <p:val>
                                            <p:strVal val="#ppt_x"/>
                                          </p:val>
                                        </p:tav>
                                      </p:tavLst>
                                    </p:anim>
                                    <p:anim calcmode="lin" valueType="num">
                                      <p:cBhvr>
                                        <p:cTn id="37" dur="500" fill="hold"/>
                                        <p:tgtEl>
                                          <p:spTgt spid="32"/>
                                        </p:tgtEl>
                                        <p:attrNameLst>
                                          <p:attrName>ppt_y</p:attrName>
                                        </p:attrNameLst>
                                      </p:cBhvr>
                                      <p:tavLst>
                                        <p:tav tm="0">
                                          <p:val>
                                            <p:strVal val="#ppt_y+.1"/>
                                          </p:val>
                                        </p:tav>
                                        <p:tav tm="100000">
                                          <p:val>
                                            <p:strVal val="#ppt_y"/>
                                          </p:val>
                                        </p:tav>
                                      </p:tavLst>
                                    </p:anim>
                                  </p:childTnLst>
                                </p:cTn>
                              </p:par>
                              <p:par>
                                <p:cTn id="38" presetID="42" presetClass="entr" presetSubtype="0" fill="hold" nodeType="withEffect">
                                  <p:stCondLst>
                                    <p:cond delay="0"/>
                                  </p:stCondLst>
                                  <p:childTnLst>
                                    <p:set>
                                      <p:cBhvr>
                                        <p:cTn id="39" dur="1" fill="hold">
                                          <p:stCondLst>
                                            <p:cond delay="0"/>
                                          </p:stCondLst>
                                        </p:cTn>
                                        <p:tgtEl>
                                          <p:spTgt spid="11"/>
                                        </p:tgtEl>
                                        <p:attrNameLst>
                                          <p:attrName>style.visibility</p:attrName>
                                        </p:attrNameLst>
                                      </p:cBhvr>
                                      <p:to>
                                        <p:strVal val="visible"/>
                                      </p:to>
                                    </p:set>
                                    <p:animEffect transition="in" filter="fade">
                                      <p:cBhvr>
                                        <p:cTn id="40" dur="500"/>
                                        <p:tgtEl>
                                          <p:spTgt spid="11"/>
                                        </p:tgtEl>
                                      </p:cBhvr>
                                    </p:animEffect>
                                    <p:anim calcmode="lin" valueType="num">
                                      <p:cBhvr>
                                        <p:cTn id="41" dur="500" fill="hold"/>
                                        <p:tgtEl>
                                          <p:spTgt spid="11"/>
                                        </p:tgtEl>
                                        <p:attrNameLst>
                                          <p:attrName>ppt_x</p:attrName>
                                        </p:attrNameLst>
                                      </p:cBhvr>
                                      <p:tavLst>
                                        <p:tav tm="0">
                                          <p:val>
                                            <p:strVal val="#ppt_x"/>
                                          </p:val>
                                        </p:tav>
                                        <p:tav tm="100000">
                                          <p:val>
                                            <p:strVal val="#ppt_x"/>
                                          </p:val>
                                        </p:tav>
                                      </p:tavLst>
                                    </p:anim>
                                    <p:anim calcmode="lin" valueType="num">
                                      <p:cBhvr>
                                        <p:cTn id="42" dur="5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5"/>
                                        </p:tgtEl>
                                        <p:attrNameLst>
                                          <p:attrName>style.visibility</p:attrName>
                                        </p:attrNameLst>
                                      </p:cBhvr>
                                      <p:to>
                                        <p:strVal val="visible"/>
                                      </p:to>
                                    </p:set>
                                    <p:animEffect transition="in" filter="fade">
                                      <p:cBhvr>
                                        <p:cTn id="47" dur="500"/>
                                        <p:tgtEl>
                                          <p:spTgt spid="5"/>
                                        </p:tgtEl>
                                      </p:cBhvr>
                                    </p:animEffect>
                                  </p:childTnLst>
                                </p:cTn>
                              </p:par>
                              <p:par>
                                <p:cTn id="48" presetID="42" presetClass="entr" presetSubtype="0" fill="hold" nodeType="withEffect">
                                  <p:stCondLst>
                                    <p:cond delay="0"/>
                                  </p:stCondLst>
                                  <p:childTnLst>
                                    <p:set>
                                      <p:cBhvr>
                                        <p:cTn id="49" dur="1" fill="hold">
                                          <p:stCondLst>
                                            <p:cond delay="0"/>
                                          </p:stCondLst>
                                        </p:cTn>
                                        <p:tgtEl>
                                          <p:spTgt spid="5"/>
                                        </p:tgtEl>
                                        <p:attrNameLst>
                                          <p:attrName>style.visibility</p:attrName>
                                        </p:attrNameLst>
                                      </p:cBhvr>
                                      <p:to>
                                        <p:strVal val="visible"/>
                                      </p:to>
                                    </p:set>
                                    <p:animEffect transition="in" filter="fade">
                                      <p:cBhvr>
                                        <p:cTn id="50" dur="500"/>
                                        <p:tgtEl>
                                          <p:spTgt spid="5"/>
                                        </p:tgtEl>
                                      </p:cBhvr>
                                    </p:animEffect>
                                    <p:anim calcmode="lin" valueType="num">
                                      <p:cBhvr>
                                        <p:cTn id="51" dur="500" fill="hold"/>
                                        <p:tgtEl>
                                          <p:spTgt spid="5"/>
                                        </p:tgtEl>
                                        <p:attrNameLst>
                                          <p:attrName>ppt_x</p:attrName>
                                        </p:attrNameLst>
                                      </p:cBhvr>
                                      <p:tavLst>
                                        <p:tav tm="0">
                                          <p:val>
                                            <p:strVal val="#ppt_x"/>
                                          </p:val>
                                        </p:tav>
                                        <p:tav tm="100000">
                                          <p:val>
                                            <p:strVal val="#ppt_x"/>
                                          </p:val>
                                        </p:tav>
                                      </p:tavLst>
                                    </p:anim>
                                    <p:anim calcmode="lin" valueType="num">
                                      <p:cBhvr>
                                        <p:cTn id="52" dur="500" fill="hold"/>
                                        <p:tgtEl>
                                          <p:spTgt spid="5"/>
                                        </p:tgtEl>
                                        <p:attrNameLst>
                                          <p:attrName>ppt_y</p:attrName>
                                        </p:attrNameLst>
                                      </p:cBhvr>
                                      <p:tavLst>
                                        <p:tav tm="0">
                                          <p:val>
                                            <p:strVal val="#ppt_y+.1"/>
                                          </p:val>
                                        </p:tav>
                                        <p:tav tm="100000">
                                          <p:val>
                                            <p:strVal val="#ppt_y"/>
                                          </p:val>
                                        </p:tav>
                                      </p:tavLst>
                                    </p:anim>
                                  </p:childTnLst>
                                </p:cTn>
                              </p:par>
                              <p:par>
                                <p:cTn id="53" presetID="42" presetClass="entr" presetSubtype="0" fill="hold" grpId="0" nodeType="withEffect">
                                  <p:stCondLst>
                                    <p:cond delay="0"/>
                                  </p:stCondLst>
                                  <p:childTnLst>
                                    <p:set>
                                      <p:cBhvr>
                                        <p:cTn id="54" dur="1" fill="hold">
                                          <p:stCondLst>
                                            <p:cond delay="0"/>
                                          </p:stCondLst>
                                        </p:cTn>
                                        <p:tgtEl>
                                          <p:spTgt spid="33"/>
                                        </p:tgtEl>
                                        <p:attrNameLst>
                                          <p:attrName>style.visibility</p:attrName>
                                        </p:attrNameLst>
                                      </p:cBhvr>
                                      <p:to>
                                        <p:strVal val="visible"/>
                                      </p:to>
                                    </p:set>
                                    <p:animEffect transition="in" filter="fade">
                                      <p:cBhvr>
                                        <p:cTn id="55" dur="500"/>
                                        <p:tgtEl>
                                          <p:spTgt spid="33"/>
                                        </p:tgtEl>
                                      </p:cBhvr>
                                    </p:animEffect>
                                    <p:anim calcmode="lin" valueType="num">
                                      <p:cBhvr>
                                        <p:cTn id="56" dur="500" fill="hold"/>
                                        <p:tgtEl>
                                          <p:spTgt spid="33"/>
                                        </p:tgtEl>
                                        <p:attrNameLst>
                                          <p:attrName>ppt_x</p:attrName>
                                        </p:attrNameLst>
                                      </p:cBhvr>
                                      <p:tavLst>
                                        <p:tav tm="0">
                                          <p:val>
                                            <p:strVal val="#ppt_x"/>
                                          </p:val>
                                        </p:tav>
                                        <p:tav tm="100000">
                                          <p:val>
                                            <p:strVal val="#ppt_x"/>
                                          </p:val>
                                        </p:tav>
                                      </p:tavLst>
                                    </p:anim>
                                    <p:anim calcmode="lin" valueType="num">
                                      <p:cBhvr>
                                        <p:cTn id="57" dur="500" fill="hold"/>
                                        <p:tgtEl>
                                          <p:spTgt spid="3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2" grpId="0"/>
      <p:bldP spid="3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69240" y="1217196"/>
            <a:ext cx="5527821" cy="1413144"/>
          </a:xfrm>
        </p:spPr>
        <p:txBody>
          <a:bodyPr/>
          <a:lstStyle/>
          <a:p>
            <a:r>
              <a:rPr lang="fr-FR" dirty="0"/>
              <a:t>DEMO</a:t>
            </a:r>
            <a:br>
              <a:rPr lang="fr-FR" dirty="0"/>
            </a:br>
            <a:r>
              <a:rPr lang="fr-FR" sz="2400" dirty="0"/>
              <a:t>Déploiement OS</a:t>
            </a:r>
            <a:endParaRPr lang="fr-FR" dirty="0"/>
          </a:p>
        </p:txBody>
      </p:sp>
      <p:sp>
        <p:nvSpPr>
          <p:cNvPr id="5" name="Picture Placeholder 4"/>
          <p:cNvSpPr>
            <a:spLocks noGrp="1"/>
          </p:cNvSpPr>
          <p:nvPr>
            <p:ph type="pic" sz="quarter" idx="10"/>
          </p:nvPr>
        </p:nvSpPr>
        <p:spPr>
          <a:xfrm>
            <a:off x="6097556" y="0"/>
            <a:ext cx="6094444" cy="6856100"/>
          </a:xfrm>
        </p:spPr>
      </p:sp>
    </p:spTree>
    <p:extLst>
      <p:ext uri="{BB962C8B-B14F-4D97-AF65-F5344CB8AC3E}">
        <p14:creationId xmlns:p14="http://schemas.microsoft.com/office/powerpoint/2010/main" val="856334923"/>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69239" y="2084172"/>
            <a:ext cx="11653523" cy="1796217"/>
          </a:xfrm>
        </p:spPr>
        <p:txBody>
          <a:bodyPr/>
          <a:lstStyle/>
          <a:p>
            <a:r>
              <a:rPr lang="fr-FR" sz="8000" dirty="0"/>
              <a:t>Etape 3: Déploiement Cluster</a:t>
            </a:r>
          </a:p>
        </p:txBody>
      </p:sp>
    </p:spTree>
    <p:extLst>
      <p:ext uri="{BB962C8B-B14F-4D97-AF65-F5344CB8AC3E}">
        <p14:creationId xmlns:p14="http://schemas.microsoft.com/office/powerpoint/2010/main" val="3695079828"/>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58570" y="358621"/>
            <a:ext cx="11474238" cy="896552"/>
          </a:xfrm>
        </p:spPr>
        <p:txBody>
          <a:bodyPr/>
          <a:lstStyle/>
          <a:p>
            <a:r>
              <a:rPr lang="fr-FR" dirty="0"/>
              <a:t>Présentation de l’intervenant</a:t>
            </a:r>
          </a:p>
        </p:txBody>
      </p:sp>
      <p:sp>
        <p:nvSpPr>
          <p:cNvPr id="7" name="CustomShape 4"/>
          <p:cNvSpPr/>
          <p:nvPr/>
        </p:nvSpPr>
        <p:spPr>
          <a:xfrm>
            <a:off x="1289612" y="3827108"/>
            <a:ext cx="3396574" cy="374472"/>
          </a:xfrm>
          <a:prstGeom prst="rect">
            <a:avLst/>
          </a:prstGeom>
          <a:solidFill>
            <a:srgbClr val="FFFFFF"/>
          </a:solidFill>
        </p:spPr>
        <p:txBody>
          <a:bodyPr lIns="90000" tIns="45000" rIns="90000" bIns="45000"/>
          <a:lstStyle/>
          <a:p>
            <a:pPr fontAlgn="auto">
              <a:spcBef>
                <a:spcPts val="0"/>
              </a:spcBef>
              <a:spcAft>
                <a:spcPts val="0"/>
              </a:spcAft>
            </a:pPr>
            <a:r>
              <a:rPr lang="fr-FR" sz="3400" b="0" dirty="0">
                <a:solidFill>
                  <a:srgbClr val="446B99"/>
                </a:solidFill>
                <a:ea typeface="Segoe UI Symbol"/>
              </a:rPr>
              <a:t>Romain SERRE</a:t>
            </a:r>
          </a:p>
        </p:txBody>
      </p:sp>
      <p:pic>
        <p:nvPicPr>
          <p:cNvPr id="8" name="Image 13"/>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tretch>
            <a:fillRect/>
          </a:stretch>
        </p:blipFill>
        <p:spPr>
          <a:xfrm>
            <a:off x="1393373" y="1345978"/>
            <a:ext cx="2549366" cy="2412894"/>
          </a:xfrm>
          <a:prstGeom prst="ellipse">
            <a:avLst/>
          </a:prstGeom>
          <a:ln w="63500" cap="rnd">
            <a:noFill/>
          </a:ln>
          <a:effectLst/>
        </p:spPr>
      </p:pic>
      <p:sp>
        <p:nvSpPr>
          <p:cNvPr id="9" name="CustomShape 4"/>
          <p:cNvSpPr/>
          <p:nvPr/>
        </p:nvSpPr>
        <p:spPr>
          <a:xfrm>
            <a:off x="6290835" y="1110343"/>
            <a:ext cx="5726020" cy="4233182"/>
          </a:xfrm>
          <a:prstGeom prst="rect">
            <a:avLst/>
          </a:prstGeom>
          <a:solidFill>
            <a:srgbClr val="FFFFFF"/>
          </a:solidFill>
        </p:spPr>
        <p:txBody>
          <a:bodyPr lIns="90000" tIns="45000" rIns="90000" bIns="45000"/>
          <a:lstStyle/>
          <a:p>
            <a:pPr fontAlgn="auto">
              <a:spcBef>
                <a:spcPts val="0"/>
              </a:spcBef>
              <a:spcAft>
                <a:spcPts val="0"/>
              </a:spcAft>
            </a:pPr>
            <a:r>
              <a:rPr lang="en-US" sz="1400" b="0" dirty="0">
                <a:solidFill>
                  <a:srgbClr val="446B99"/>
                </a:solidFill>
                <a:latin typeface="Segoe UI Symbol"/>
                <a:ea typeface="Segoe UI Symbol"/>
              </a:rPr>
              <a:t>       </a:t>
            </a:r>
          </a:p>
          <a:p>
            <a:pPr fontAlgn="auto">
              <a:spcBef>
                <a:spcPts val="0"/>
              </a:spcBef>
              <a:spcAft>
                <a:spcPts val="0"/>
              </a:spcAft>
            </a:pPr>
            <a:r>
              <a:rPr lang="en-US" sz="1400" dirty="0">
                <a:solidFill>
                  <a:srgbClr val="446B99"/>
                </a:solidFill>
                <a:latin typeface="Segoe UI Symbol"/>
                <a:ea typeface="Segoe UI Symbol"/>
              </a:rPr>
              <a:t>	</a:t>
            </a:r>
            <a:r>
              <a:rPr lang="en-US" sz="2000" b="0" dirty="0">
                <a:solidFill>
                  <a:srgbClr val="446B99"/>
                </a:solidFill>
                <a:ea typeface="Segoe UI Symbol"/>
              </a:rPr>
              <a:t>Cloud &amp; Datacenter Management</a:t>
            </a:r>
          </a:p>
          <a:p>
            <a:pPr fontAlgn="auto">
              <a:spcBef>
                <a:spcPts val="0"/>
              </a:spcBef>
              <a:spcAft>
                <a:spcPts val="0"/>
              </a:spcAft>
            </a:pPr>
            <a:endParaRPr lang="en-US" sz="2000" b="0" dirty="0">
              <a:solidFill>
                <a:srgbClr val="446B99"/>
              </a:solidFill>
              <a:ea typeface="Segoe UI Symbol"/>
            </a:endParaRPr>
          </a:p>
          <a:p>
            <a:pPr fontAlgn="auto">
              <a:spcBef>
                <a:spcPts val="0"/>
              </a:spcBef>
              <a:spcAft>
                <a:spcPts val="0"/>
              </a:spcAft>
            </a:pPr>
            <a:r>
              <a:rPr lang="en-US" sz="2000" dirty="0">
                <a:solidFill>
                  <a:srgbClr val="446B99"/>
                </a:solidFill>
                <a:ea typeface="Segoe UI Symbol"/>
              </a:rPr>
              <a:t>              VMware </a:t>
            </a:r>
            <a:r>
              <a:rPr lang="en-US" sz="2000" dirty="0" err="1">
                <a:solidFill>
                  <a:srgbClr val="446B99"/>
                </a:solidFill>
                <a:ea typeface="Segoe UI Symbol"/>
              </a:rPr>
              <a:t>vExpert</a:t>
            </a:r>
            <a:r>
              <a:rPr lang="en-US" sz="2000" dirty="0">
                <a:solidFill>
                  <a:srgbClr val="446B99"/>
                </a:solidFill>
                <a:ea typeface="Segoe UI Symbol"/>
              </a:rPr>
              <a:t> 2017</a:t>
            </a:r>
          </a:p>
          <a:p>
            <a:pPr fontAlgn="auto">
              <a:spcBef>
                <a:spcPts val="0"/>
              </a:spcBef>
              <a:spcAft>
                <a:spcPts val="0"/>
              </a:spcAft>
            </a:pPr>
            <a:endParaRPr lang="en-US" b="0" dirty="0">
              <a:solidFill>
                <a:srgbClr val="446B99"/>
              </a:solidFill>
              <a:ea typeface="Segoe UI Symbol"/>
            </a:endParaRPr>
          </a:p>
          <a:p>
            <a:pPr fontAlgn="auto">
              <a:spcBef>
                <a:spcPts val="0"/>
              </a:spcBef>
              <a:spcAft>
                <a:spcPts val="0"/>
              </a:spcAft>
            </a:pPr>
            <a:r>
              <a:rPr lang="en-US" sz="2000" b="0" dirty="0">
                <a:solidFill>
                  <a:srgbClr val="446B99"/>
                </a:solidFill>
                <a:ea typeface="Segoe UI Symbol"/>
              </a:rPr>
              <a:t>        </a:t>
            </a:r>
            <a:r>
              <a:rPr lang="en-US" sz="2000" dirty="0">
                <a:solidFill>
                  <a:srgbClr val="446B99"/>
                </a:solidFill>
                <a:ea typeface="Segoe UI Symbol"/>
              </a:rPr>
              <a:t>	</a:t>
            </a:r>
            <a:r>
              <a:rPr lang="en-US" sz="2000" b="0" dirty="0" err="1">
                <a:solidFill>
                  <a:srgbClr val="446B99"/>
                </a:solidFill>
                <a:ea typeface="Segoe UI Symbol"/>
              </a:rPr>
              <a:t>Membre</a:t>
            </a:r>
            <a:r>
              <a:rPr lang="en-US" sz="2000" b="0" dirty="0">
                <a:solidFill>
                  <a:srgbClr val="446B99"/>
                </a:solidFill>
                <a:ea typeface="Segoe UI Symbol"/>
              </a:rPr>
              <a:t> de la </a:t>
            </a:r>
            <a:r>
              <a:rPr lang="en-US" sz="2000" b="0" dirty="0" err="1">
                <a:solidFill>
                  <a:srgbClr val="446B99"/>
                </a:solidFill>
                <a:ea typeface="Segoe UI Symbol"/>
              </a:rPr>
              <a:t>communauté</a:t>
            </a:r>
            <a:r>
              <a:rPr lang="en-US" sz="2000" b="0" dirty="0">
                <a:solidFill>
                  <a:srgbClr val="446B99"/>
                </a:solidFill>
                <a:ea typeface="Segoe UI Symbol"/>
              </a:rPr>
              <a:t> CMD</a:t>
            </a:r>
          </a:p>
          <a:p>
            <a:pPr fontAlgn="auto">
              <a:spcBef>
                <a:spcPts val="0"/>
              </a:spcBef>
              <a:spcAft>
                <a:spcPts val="0"/>
              </a:spcAft>
            </a:pPr>
            <a:r>
              <a:rPr lang="en-US" sz="2000" b="0" dirty="0">
                <a:solidFill>
                  <a:srgbClr val="446B99"/>
                </a:solidFill>
                <a:ea typeface="Segoe UI Symbol"/>
              </a:rPr>
              <a:t>      	</a:t>
            </a:r>
            <a:r>
              <a:rPr lang="en-US" sz="2000" b="0" dirty="0">
                <a:solidFill>
                  <a:srgbClr val="446B99"/>
                </a:solidFill>
                <a:ea typeface="Segoe UI Symbol"/>
                <a:hlinkClick r:id="rId4"/>
              </a:rPr>
              <a:t>http://cmd.community</a:t>
            </a:r>
            <a:endParaRPr lang="en-US" sz="2000" b="0" dirty="0">
              <a:solidFill>
                <a:srgbClr val="446B99"/>
              </a:solidFill>
              <a:ea typeface="Segoe UI Symbol"/>
            </a:endParaRPr>
          </a:p>
          <a:p>
            <a:pPr fontAlgn="auto">
              <a:spcBef>
                <a:spcPts val="0"/>
              </a:spcBef>
              <a:spcAft>
                <a:spcPts val="0"/>
              </a:spcAft>
            </a:pPr>
            <a:endParaRPr lang="en-US" sz="1400" b="0" dirty="0">
              <a:solidFill>
                <a:srgbClr val="446B99"/>
              </a:solidFill>
              <a:ea typeface="Segoe UI Symbol"/>
            </a:endParaRPr>
          </a:p>
          <a:p>
            <a:pPr fontAlgn="auto">
              <a:spcBef>
                <a:spcPts val="0"/>
              </a:spcBef>
              <a:spcAft>
                <a:spcPts val="0"/>
              </a:spcAft>
            </a:pPr>
            <a:r>
              <a:rPr lang="en-US" sz="2000" b="0" dirty="0">
                <a:solidFill>
                  <a:srgbClr val="446B99"/>
                </a:solidFill>
                <a:ea typeface="Segoe UI Symbol"/>
              </a:rPr>
              <a:t>             @</a:t>
            </a:r>
            <a:r>
              <a:rPr lang="en-US" sz="2000" b="0" dirty="0" err="1">
                <a:solidFill>
                  <a:srgbClr val="446B99"/>
                </a:solidFill>
                <a:ea typeface="Segoe UI Symbol"/>
              </a:rPr>
              <a:t>RomSerre</a:t>
            </a:r>
            <a:endParaRPr lang="en-US" sz="2000" dirty="0">
              <a:solidFill>
                <a:srgbClr val="446B99"/>
              </a:solidFill>
              <a:ea typeface="Segoe UI Symbol"/>
            </a:endParaRPr>
          </a:p>
          <a:p>
            <a:pPr fontAlgn="auto">
              <a:spcBef>
                <a:spcPts val="0"/>
              </a:spcBef>
              <a:spcAft>
                <a:spcPts val="0"/>
              </a:spcAft>
            </a:pPr>
            <a:endParaRPr lang="fr-FR" b="0" dirty="0">
              <a:solidFill>
                <a:srgbClr val="446B99"/>
              </a:solidFill>
              <a:ea typeface="Segoe UI Symbol"/>
            </a:endParaRPr>
          </a:p>
          <a:p>
            <a:pPr fontAlgn="auto">
              <a:lnSpc>
                <a:spcPct val="150000"/>
              </a:lnSpc>
              <a:spcBef>
                <a:spcPts val="0"/>
              </a:spcBef>
              <a:spcAft>
                <a:spcPts val="0"/>
              </a:spcAft>
            </a:pPr>
            <a:r>
              <a:rPr lang="fr-FR" sz="2000" dirty="0">
                <a:solidFill>
                  <a:srgbClr val="446B99"/>
                </a:solidFill>
                <a:ea typeface="Segoe UI Symbol"/>
              </a:rPr>
              <a:t>	</a:t>
            </a:r>
            <a:r>
              <a:rPr lang="fr-FR" sz="2000" b="0" dirty="0">
                <a:solidFill>
                  <a:srgbClr val="446B99"/>
                </a:solidFill>
                <a:ea typeface="Segoe UI Symbol"/>
                <a:hlinkClick r:id="rId5"/>
              </a:rPr>
              <a:t>http://</a:t>
            </a:r>
            <a:r>
              <a:rPr lang="fr-FR" sz="2000" b="0" dirty="0">
                <a:hlinkClick r:id="rId5"/>
              </a:rPr>
              <a:t>www.linkedin.com/in/romainserre</a:t>
            </a:r>
            <a:endParaRPr lang="en-US" sz="2000" b="0" dirty="0"/>
          </a:p>
          <a:p>
            <a:pPr fontAlgn="auto">
              <a:spcBef>
                <a:spcPts val="0"/>
              </a:spcBef>
              <a:spcAft>
                <a:spcPts val="0"/>
              </a:spcAft>
            </a:pPr>
            <a:r>
              <a:rPr lang="en-US" sz="2000" b="0" dirty="0"/>
              <a:t> </a:t>
            </a:r>
            <a:r>
              <a:rPr lang="fr-FR" sz="2000" b="0" dirty="0"/>
              <a:t>      </a:t>
            </a:r>
          </a:p>
          <a:p>
            <a:pPr fontAlgn="auto">
              <a:spcBef>
                <a:spcPts val="0"/>
              </a:spcBef>
              <a:spcAft>
                <a:spcPts val="0"/>
              </a:spcAft>
            </a:pPr>
            <a:r>
              <a:rPr lang="fr-FR" sz="2000" b="0" dirty="0"/>
              <a:t>	</a:t>
            </a:r>
            <a:r>
              <a:rPr lang="fr-FR" sz="2000" b="0" dirty="0">
                <a:hlinkClick r:id="rId6"/>
              </a:rPr>
              <a:t>http://www.tech-coffee.net</a:t>
            </a:r>
            <a:endParaRPr lang="fr-FR" sz="2000" b="0" dirty="0"/>
          </a:p>
          <a:p>
            <a:pPr fontAlgn="auto">
              <a:lnSpc>
                <a:spcPct val="150000"/>
              </a:lnSpc>
              <a:spcBef>
                <a:spcPts val="0"/>
              </a:spcBef>
              <a:spcAft>
                <a:spcPts val="0"/>
              </a:spcAft>
            </a:pPr>
            <a:endParaRPr lang="fr-FR" sz="1400" b="0" dirty="0"/>
          </a:p>
          <a:p>
            <a:pPr fontAlgn="auto">
              <a:spcBef>
                <a:spcPts val="0"/>
              </a:spcBef>
              <a:spcAft>
                <a:spcPts val="0"/>
              </a:spcAft>
            </a:pPr>
            <a:endParaRPr lang="en-US" sz="1400" b="0" dirty="0">
              <a:solidFill>
                <a:srgbClr val="446B99"/>
              </a:solidFill>
              <a:latin typeface="Segoe UI Symbol"/>
              <a:ea typeface="Segoe UI Symbol"/>
            </a:endParaRPr>
          </a:p>
        </p:txBody>
      </p:sp>
      <p:pic>
        <p:nvPicPr>
          <p:cNvPr id="10" name="Picture 2" descr="Résultat de recherche d'images pour &quot;communauté CMD&quot;"/>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285963" y="2555423"/>
            <a:ext cx="614528" cy="61452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Résultat de recherche d'images pour &quot;logo twitter&quot;"/>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295137" y="3232030"/>
            <a:ext cx="602921" cy="596891"/>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p:cNvPicPr>
            <a:picLocks noChangeAspect="1"/>
          </p:cNvPicPr>
          <p:nvPr/>
        </p:nvPicPr>
        <p:blipFill>
          <a:blip r:embed="rId9"/>
          <a:stretch>
            <a:fillRect/>
          </a:stretch>
        </p:blipFill>
        <p:spPr>
          <a:xfrm>
            <a:off x="6298155" y="3906400"/>
            <a:ext cx="607909" cy="591089"/>
          </a:xfrm>
          <a:prstGeom prst="rect">
            <a:avLst/>
          </a:prstGeom>
        </p:spPr>
      </p:pic>
      <p:pic>
        <p:nvPicPr>
          <p:cNvPr id="13" name="Picture 8" descr="Résultat de recherche d'images pour &quot;logo www png&quot;"/>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298154" y="4574967"/>
            <a:ext cx="607909" cy="628871"/>
          </a:xfrm>
          <a:prstGeom prst="rect">
            <a:avLst/>
          </a:prstGeom>
          <a:solidFill>
            <a:srgbClr val="0072B1"/>
          </a:solidFill>
        </p:spPr>
      </p:pic>
      <p:pic>
        <p:nvPicPr>
          <p:cNvPr id="1026" name="Picture 2" descr="Résultat de recherche d'images pour &quot;vexpert&quot;">
            <a:extLst>
              <a:ext uri="{FF2B5EF4-FFF2-40B4-BE49-F238E27FC236}">
                <a16:creationId xmlns:a16="http://schemas.microsoft.com/office/drawing/2014/main" id="{CA24C939-38B7-4A59-8106-4C6E8AEC4E0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264164" y="1866900"/>
            <a:ext cx="652785" cy="65278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290835" y="1239641"/>
            <a:ext cx="607224" cy="607224"/>
          </a:xfrm>
          <a:prstGeom prst="rect">
            <a:avLst/>
          </a:prstGeom>
        </p:spPr>
      </p:pic>
      <p:pic>
        <p:nvPicPr>
          <p:cNvPr id="1028" name="Picture 4" descr="https://www.tech-coffee.net/wp-content/uploads/2017/07/logo-Ava6-passion-for-IT-solutions.png">
            <a:extLst>
              <a:ext uri="{FF2B5EF4-FFF2-40B4-BE49-F238E27FC236}">
                <a16:creationId xmlns:a16="http://schemas.microsoft.com/office/drawing/2014/main" id="{5737BAD3-2E42-409E-AA43-181F2312280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58570" y="4781550"/>
            <a:ext cx="2585085" cy="112395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D01FEDD1-ED46-472C-BDC5-0E981200E390}"/>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852057" y="4889402"/>
            <a:ext cx="2422071" cy="1211036"/>
          </a:xfrm>
          <a:prstGeom prst="rect">
            <a:avLst/>
          </a:prstGeom>
        </p:spPr>
      </p:pic>
    </p:spTree>
    <p:extLst>
      <p:ext uri="{BB962C8B-B14F-4D97-AF65-F5344CB8AC3E}">
        <p14:creationId xmlns:p14="http://schemas.microsoft.com/office/powerpoint/2010/main" val="2166871072"/>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a:t>Etape</a:t>
            </a:r>
            <a:r>
              <a:rPr lang="en-US" dirty="0"/>
              <a:t> 2: </a:t>
            </a:r>
            <a:r>
              <a:rPr lang="en-US" dirty="0" err="1"/>
              <a:t>Déploiement</a:t>
            </a:r>
            <a:r>
              <a:rPr lang="en-US" dirty="0"/>
              <a:t> OS</a:t>
            </a:r>
            <a:endParaRPr lang="fr-FR" dirty="0"/>
          </a:p>
        </p:txBody>
      </p:sp>
      <p:grpSp>
        <p:nvGrpSpPr>
          <p:cNvPr id="5" name="Group 4"/>
          <p:cNvGrpSpPr/>
          <p:nvPr/>
        </p:nvGrpSpPr>
        <p:grpSpPr>
          <a:xfrm>
            <a:off x="8986912" y="1981857"/>
            <a:ext cx="2875062" cy="4772796"/>
            <a:chOff x="9100400" y="1772466"/>
            <a:chExt cx="2875062" cy="4772796"/>
          </a:xfrm>
        </p:grpSpPr>
        <p:sp>
          <p:nvSpPr>
            <p:cNvPr id="6" name="Rectangle 5"/>
            <p:cNvSpPr/>
            <p:nvPr/>
          </p:nvSpPr>
          <p:spPr bwMode="auto">
            <a:xfrm>
              <a:off x="9100801" y="2128345"/>
              <a:ext cx="2874661" cy="4416917"/>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82871" tIns="182871" rIns="182871" bIns="182871" anchor="b"/>
            <a:lstStyle/>
            <a:p>
              <a:pPr defTabSz="932510">
                <a:defRPr/>
              </a:pPr>
              <a:endParaRPr lang="en-US" spc="-51" dirty="0">
                <a:solidFill>
                  <a:srgbClr val="FFFFFF"/>
                </a:solidFill>
                <a:cs typeface="Segoe UI" panose="020B0502040204020203" pitchFamily="34" charset="0"/>
              </a:endParaRPr>
            </a:p>
          </p:txBody>
        </p:sp>
        <p:sp>
          <p:nvSpPr>
            <p:cNvPr id="7" name="Rectangle 6"/>
            <p:cNvSpPr/>
            <p:nvPr/>
          </p:nvSpPr>
          <p:spPr>
            <a:xfrm>
              <a:off x="9100400" y="2967540"/>
              <a:ext cx="2875062" cy="964367"/>
            </a:xfrm>
            <a:prstGeom prst="rect">
              <a:avLst/>
            </a:prstGeom>
          </p:spPr>
          <p:txBody>
            <a:bodyPr wrap="square" lIns="0" rIns="0">
              <a:spAutoFit/>
            </a:bodyPr>
            <a:lstStyle/>
            <a:p>
              <a:pPr marL="0" marR="0" lvl="1" algn="ctr">
                <a:lnSpc>
                  <a:spcPts val="3440"/>
                </a:lnSpc>
                <a:spcBef>
                  <a:spcPts val="0"/>
                </a:spcBef>
                <a:spcAft>
                  <a:spcPts val="1200"/>
                </a:spcAft>
              </a:pPr>
              <a:r>
                <a:rPr lang="en-US" sz="3200" dirty="0">
                  <a:solidFill>
                    <a:schemeClr val="bg1"/>
                  </a:solidFill>
                  <a:latin typeface="+mj-lt"/>
                </a:rPr>
                <a:t>Configuration fine</a:t>
              </a:r>
            </a:p>
          </p:txBody>
        </p:sp>
        <p:grpSp>
          <p:nvGrpSpPr>
            <p:cNvPr id="8" name="Group 7"/>
            <p:cNvGrpSpPr/>
            <p:nvPr/>
          </p:nvGrpSpPr>
          <p:grpSpPr>
            <a:xfrm>
              <a:off x="10210383" y="1772466"/>
              <a:ext cx="723446" cy="723446"/>
              <a:chOff x="1243112" y="1772466"/>
              <a:chExt cx="723446" cy="723446"/>
            </a:xfrm>
          </p:grpSpPr>
          <p:sp>
            <p:nvSpPr>
              <p:cNvPr id="9" name="Oval 8"/>
              <p:cNvSpPr/>
              <p:nvPr/>
            </p:nvSpPr>
            <p:spPr bwMode="auto">
              <a:xfrm>
                <a:off x="1243112" y="1772466"/>
                <a:ext cx="723446" cy="723446"/>
              </a:xfrm>
              <a:prstGeom prst="ellips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0" name="Freeform 7"/>
              <p:cNvSpPr>
                <a:spLocks noEditPoints="1"/>
              </p:cNvSpPr>
              <p:nvPr/>
            </p:nvSpPr>
            <p:spPr bwMode="black">
              <a:xfrm>
                <a:off x="1297540" y="1867088"/>
                <a:ext cx="607730" cy="537428"/>
              </a:xfrm>
              <a:custGeom>
                <a:avLst/>
                <a:gdLst>
                  <a:gd name="T0" fmla="*/ 87 w 162"/>
                  <a:gd name="T1" fmla="*/ 109 h 143"/>
                  <a:gd name="T2" fmla="*/ 74 w 162"/>
                  <a:gd name="T3" fmla="*/ 109 h 143"/>
                  <a:gd name="T4" fmla="*/ 74 w 162"/>
                  <a:gd name="T5" fmla="*/ 79 h 143"/>
                  <a:gd name="T6" fmla="*/ 45 w 162"/>
                  <a:gd name="T7" fmla="*/ 79 h 143"/>
                  <a:gd name="T8" fmla="*/ 45 w 162"/>
                  <a:gd name="T9" fmla="*/ 66 h 143"/>
                  <a:gd name="T10" fmla="*/ 74 w 162"/>
                  <a:gd name="T11" fmla="*/ 66 h 143"/>
                  <a:gd name="T12" fmla="*/ 74 w 162"/>
                  <a:gd name="T13" fmla="*/ 36 h 143"/>
                  <a:gd name="T14" fmla="*/ 87 w 162"/>
                  <a:gd name="T15" fmla="*/ 36 h 143"/>
                  <a:gd name="T16" fmla="*/ 87 w 162"/>
                  <a:gd name="T17" fmla="*/ 66 h 143"/>
                  <a:gd name="T18" fmla="*/ 117 w 162"/>
                  <a:gd name="T19" fmla="*/ 66 h 143"/>
                  <a:gd name="T20" fmla="*/ 117 w 162"/>
                  <a:gd name="T21" fmla="*/ 79 h 143"/>
                  <a:gd name="T22" fmla="*/ 87 w 162"/>
                  <a:gd name="T23" fmla="*/ 79 h 143"/>
                  <a:gd name="T24" fmla="*/ 87 w 162"/>
                  <a:gd name="T25" fmla="*/ 109 h 143"/>
                  <a:gd name="T26" fmla="*/ 124 w 162"/>
                  <a:gd name="T27" fmla="*/ 129 h 143"/>
                  <a:gd name="T28" fmla="*/ 81 w 162"/>
                  <a:gd name="T29" fmla="*/ 143 h 143"/>
                  <a:gd name="T30" fmla="*/ 24 w 162"/>
                  <a:gd name="T31" fmla="*/ 115 h 143"/>
                  <a:gd name="T32" fmla="*/ 37 w 162"/>
                  <a:gd name="T33" fmla="*/ 14 h 143"/>
                  <a:gd name="T34" fmla="*/ 81 w 162"/>
                  <a:gd name="T35" fmla="*/ 0 h 143"/>
                  <a:gd name="T36" fmla="*/ 138 w 162"/>
                  <a:gd name="T37" fmla="*/ 28 h 143"/>
                  <a:gd name="T38" fmla="*/ 124 w 162"/>
                  <a:gd name="T39" fmla="*/ 129 h 143"/>
                  <a:gd name="T40" fmla="*/ 130 w 162"/>
                  <a:gd name="T41" fmla="*/ 34 h 143"/>
                  <a:gd name="T42" fmla="*/ 81 w 162"/>
                  <a:gd name="T43" fmla="*/ 9 h 143"/>
                  <a:gd name="T44" fmla="*/ 43 w 162"/>
                  <a:gd name="T45" fmla="*/ 22 h 143"/>
                  <a:gd name="T46" fmla="*/ 31 w 162"/>
                  <a:gd name="T47" fmla="*/ 109 h 143"/>
                  <a:gd name="T48" fmla="*/ 81 w 162"/>
                  <a:gd name="T49" fmla="*/ 134 h 143"/>
                  <a:gd name="T50" fmla="*/ 119 w 162"/>
                  <a:gd name="T51" fmla="*/ 121 h 143"/>
                  <a:gd name="T52" fmla="*/ 130 w 162"/>
                  <a:gd name="T53" fmla="*/ 3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2" h="143">
                    <a:moveTo>
                      <a:pt x="87" y="109"/>
                    </a:moveTo>
                    <a:cubicBezTo>
                      <a:pt x="74" y="109"/>
                      <a:pt x="74" y="109"/>
                      <a:pt x="74" y="109"/>
                    </a:cubicBezTo>
                    <a:cubicBezTo>
                      <a:pt x="74" y="79"/>
                      <a:pt x="74" y="79"/>
                      <a:pt x="74" y="79"/>
                    </a:cubicBezTo>
                    <a:cubicBezTo>
                      <a:pt x="45" y="79"/>
                      <a:pt x="45" y="79"/>
                      <a:pt x="45" y="79"/>
                    </a:cubicBezTo>
                    <a:cubicBezTo>
                      <a:pt x="45" y="66"/>
                      <a:pt x="45" y="66"/>
                      <a:pt x="45" y="66"/>
                    </a:cubicBezTo>
                    <a:cubicBezTo>
                      <a:pt x="74" y="66"/>
                      <a:pt x="74" y="66"/>
                      <a:pt x="74" y="66"/>
                    </a:cubicBezTo>
                    <a:cubicBezTo>
                      <a:pt x="74" y="36"/>
                      <a:pt x="74" y="36"/>
                      <a:pt x="74" y="36"/>
                    </a:cubicBezTo>
                    <a:cubicBezTo>
                      <a:pt x="87" y="36"/>
                      <a:pt x="87" y="36"/>
                      <a:pt x="87" y="36"/>
                    </a:cubicBezTo>
                    <a:cubicBezTo>
                      <a:pt x="87" y="66"/>
                      <a:pt x="87" y="66"/>
                      <a:pt x="87" y="66"/>
                    </a:cubicBezTo>
                    <a:cubicBezTo>
                      <a:pt x="117" y="66"/>
                      <a:pt x="117" y="66"/>
                      <a:pt x="117" y="66"/>
                    </a:cubicBezTo>
                    <a:cubicBezTo>
                      <a:pt x="117" y="79"/>
                      <a:pt x="117" y="79"/>
                      <a:pt x="117" y="79"/>
                    </a:cubicBezTo>
                    <a:cubicBezTo>
                      <a:pt x="87" y="79"/>
                      <a:pt x="87" y="79"/>
                      <a:pt x="87" y="79"/>
                    </a:cubicBezTo>
                    <a:lnTo>
                      <a:pt x="87" y="109"/>
                    </a:lnTo>
                    <a:close/>
                    <a:moveTo>
                      <a:pt x="124" y="129"/>
                    </a:moveTo>
                    <a:cubicBezTo>
                      <a:pt x="111" y="139"/>
                      <a:pt x="96" y="143"/>
                      <a:pt x="81" y="143"/>
                    </a:cubicBezTo>
                    <a:cubicBezTo>
                      <a:pt x="59" y="143"/>
                      <a:pt x="38" y="134"/>
                      <a:pt x="24" y="115"/>
                    </a:cubicBezTo>
                    <a:cubicBezTo>
                      <a:pt x="0" y="84"/>
                      <a:pt x="6" y="38"/>
                      <a:pt x="37" y="14"/>
                    </a:cubicBezTo>
                    <a:cubicBezTo>
                      <a:pt x="50" y="4"/>
                      <a:pt x="66" y="0"/>
                      <a:pt x="81" y="0"/>
                    </a:cubicBezTo>
                    <a:cubicBezTo>
                      <a:pt x="102" y="0"/>
                      <a:pt x="124" y="9"/>
                      <a:pt x="138" y="28"/>
                    </a:cubicBezTo>
                    <a:cubicBezTo>
                      <a:pt x="162" y="60"/>
                      <a:pt x="156" y="105"/>
                      <a:pt x="124" y="129"/>
                    </a:cubicBezTo>
                    <a:close/>
                    <a:moveTo>
                      <a:pt x="130" y="34"/>
                    </a:moveTo>
                    <a:cubicBezTo>
                      <a:pt x="119" y="18"/>
                      <a:pt x="100" y="9"/>
                      <a:pt x="81" y="9"/>
                    </a:cubicBezTo>
                    <a:cubicBezTo>
                      <a:pt x="67" y="9"/>
                      <a:pt x="54" y="14"/>
                      <a:pt x="43" y="22"/>
                    </a:cubicBezTo>
                    <a:cubicBezTo>
                      <a:pt x="16" y="43"/>
                      <a:pt x="10" y="82"/>
                      <a:pt x="31" y="109"/>
                    </a:cubicBezTo>
                    <a:cubicBezTo>
                      <a:pt x="43" y="125"/>
                      <a:pt x="61" y="134"/>
                      <a:pt x="81" y="134"/>
                    </a:cubicBezTo>
                    <a:cubicBezTo>
                      <a:pt x="95" y="134"/>
                      <a:pt x="108" y="130"/>
                      <a:pt x="119" y="121"/>
                    </a:cubicBezTo>
                    <a:cubicBezTo>
                      <a:pt x="146" y="100"/>
                      <a:pt x="151" y="61"/>
                      <a:pt x="130" y="34"/>
                    </a:cubicBezTo>
                    <a:close/>
                  </a:path>
                </a:pathLst>
              </a:custGeom>
              <a:solidFill>
                <a:schemeClr val="bg1">
                  <a:lumMod val="50000"/>
                </a:schemeClr>
              </a:solidFill>
              <a:ln>
                <a:noFill/>
              </a:ln>
              <a:extLst/>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grpSp>
      </p:grpSp>
      <p:grpSp>
        <p:nvGrpSpPr>
          <p:cNvPr id="11" name="Group 10"/>
          <p:cNvGrpSpPr/>
          <p:nvPr/>
        </p:nvGrpSpPr>
        <p:grpSpPr>
          <a:xfrm>
            <a:off x="6070457" y="1983470"/>
            <a:ext cx="2900263" cy="4771183"/>
            <a:chOff x="6183945" y="1774079"/>
            <a:chExt cx="2900263" cy="4771183"/>
          </a:xfrm>
        </p:grpSpPr>
        <p:sp>
          <p:nvSpPr>
            <p:cNvPr id="12" name="Rectangle 11"/>
            <p:cNvSpPr/>
            <p:nvPr/>
          </p:nvSpPr>
          <p:spPr bwMode="auto">
            <a:xfrm>
              <a:off x="6209547" y="2128345"/>
              <a:ext cx="2874661" cy="4416917"/>
            </a:xfrm>
            <a:prstGeom prst="rect">
              <a:avLst/>
            </a:prstGeom>
            <a:solidFill>
              <a:srgbClr val="00B0F0"/>
            </a:solidFill>
            <a:ln>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82871" tIns="182871" rIns="182871" bIns="182871" anchor="b"/>
            <a:lstStyle/>
            <a:p>
              <a:pPr defTabSz="932510">
                <a:defRPr/>
              </a:pPr>
              <a:endParaRPr lang="en-US" spc="-51" dirty="0">
                <a:solidFill>
                  <a:srgbClr val="FFFFFF"/>
                </a:solidFill>
                <a:cs typeface="Segoe UI" panose="020B0502040204020203" pitchFamily="34" charset="0"/>
              </a:endParaRPr>
            </a:p>
          </p:txBody>
        </p:sp>
        <p:sp>
          <p:nvSpPr>
            <p:cNvPr id="13" name="Rectangle 12"/>
            <p:cNvSpPr/>
            <p:nvPr/>
          </p:nvSpPr>
          <p:spPr>
            <a:xfrm>
              <a:off x="6183945" y="2967540"/>
              <a:ext cx="2897205" cy="964367"/>
            </a:xfrm>
            <a:prstGeom prst="rect">
              <a:avLst/>
            </a:prstGeom>
          </p:spPr>
          <p:txBody>
            <a:bodyPr wrap="square" lIns="0" rIns="0">
              <a:spAutoFit/>
            </a:bodyPr>
            <a:lstStyle/>
            <a:p>
              <a:pPr marL="0" marR="0" lvl="1" algn="ctr">
                <a:lnSpc>
                  <a:spcPts val="3440"/>
                </a:lnSpc>
                <a:spcBef>
                  <a:spcPts val="0"/>
                </a:spcBef>
                <a:spcAft>
                  <a:spcPts val="1200"/>
                </a:spcAft>
              </a:pPr>
              <a:r>
                <a:rPr lang="en-US" sz="3200" dirty="0" err="1">
                  <a:solidFill>
                    <a:schemeClr val="bg1"/>
                  </a:solidFill>
                  <a:latin typeface="+mj-lt"/>
                </a:rPr>
                <a:t>Création</a:t>
              </a:r>
              <a:r>
                <a:rPr lang="en-US" sz="3200" dirty="0">
                  <a:solidFill>
                    <a:schemeClr val="bg1"/>
                  </a:solidFill>
                  <a:latin typeface="+mj-lt"/>
                </a:rPr>
                <a:t> des volumes</a:t>
              </a:r>
            </a:p>
          </p:txBody>
        </p:sp>
        <p:grpSp>
          <p:nvGrpSpPr>
            <p:cNvPr id="14" name="Group 13"/>
            <p:cNvGrpSpPr/>
            <p:nvPr/>
          </p:nvGrpSpPr>
          <p:grpSpPr>
            <a:xfrm>
              <a:off x="7319129" y="1774079"/>
              <a:ext cx="723446" cy="723446"/>
              <a:chOff x="1243112" y="1772466"/>
              <a:chExt cx="723446" cy="723446"/>
            </a:xfrm>
          </p:grpSpPr>
          <p:sp>
            <p:nvSpPr>
              <p:cNvPr id="15" name="Oval 14"/>
              <p:cNvSpPr/>
              <p:nvPr/>
            </p:nvSpPr>
            <p:spPr bwMode="auto">
              <a:xfrm>
                <a:off x="1243112" y="1772466"/>
                <a:ext cx="723446" cy="723446"/>
              </a:xfrm>
              <a:prstGeom prst="ellips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6" name="Freeform 7"/>
              <p:cNvSpPr>
                <a:spLocks noEditPoints="1"/>
              </p:cNvSpPr>
              <p:nvPr/>
            </p:nvSpPr>
            <p:spPr bwMode="black">
              <a:xfrm>
                <a:off x="1297540" y="1867088"/>
                <a:ext cx="607730" cy="537428"/>
              </a:xfrm>
              <a:custGeom>
                <a:avLst/>
                <a:gdLst>
                  <a:gd name="T0" fmla="*/ 87 w 162"/>
                  <a:gd name="T1" fmla="*/ 109 h 143"/>
                  <a:gd name="T2" fmla="*/ 74 w 162"/>
                  <a:gd name="T3" fmla="*/ 109 h 143"/>
                  <a:gd name="T4" fmla="*/ 74 w 162"/>
                  <a:gd name="T5" fmla="*/ 79 h 143"/>
                  <a:gd name="T6" fmla="*/ 45 w 162"/>
                  <a:gd name="T7" fmla="*/ 79 h 143"/>
                  <a:gd name="T8" fmla="*/ 45 w 162"/>
                  <a:gd name="T9" fmla="*/ 66 h 143"/>
                  <a:gd name="T10" fmla="*/ 74 w 162"/>
                  <a:gd name="T11" fmla="*/ 66 h 143"/>
                  <a:gd name="T12" fmla="*/ 74 w 162"/>
                  <a:gd name="T13" fmla="*/ 36 h 143"/>
                  <a:gd name="T14" fmla="*/ 87 w 162"/>
                  <a:gd name="T15" fmla="*/ 36 h 143"/>
                  <a:gd name="T16" fmla="*/ 87 w 162"/>
                  <a:gd name="T17" fmla="*/ 66 h 143"/>
                  <a:gd name="T18" fmla="*/ 117 w 162"/>
                  <a:gd name="T19" fmla="*/ 66 h 143"/>
                  <a:gd name="T20" fmla="*/ 117 w 162"/>
                  <a:gd name="T21" fmla="*/ 79 h 143"/>
                  <a:gd name="T22" fmla="*/ 87 w 162"/>
                  <a:gd name="T23" fmla="*/ 79 h 143"/>
                  <a:gd name="T24" fmla="*/ 87 w 162"/>
                  <a:gd name="T25" fmla="*/ 109 h 143"/>
                  <a:gd name="T26" fmla="*/ 124 w 162"/>
                  <a:gd name="T27" fmla="*/ 129 h 143"/>
                  <a:gd name="T28" fmla="*/ 81 w 162"/>
                  <a:gd name="T29" fmla="*/ 143 h 143"/>
                  <a:gd name="T30" fmla="*/ 24 w 162"/>
                  <a:gd name="T31" fmla="*/ 115 h 143"/>
                  <a:gd name="T32" fmla="*/ 37 w 162"/>
                  <a:gd name="T33" fmla="*/ 14 h 143"/>
                  <a:gd name="T34" fmla="*/ 81 w 162"/>
                  <a:gd name="T35" fmla="*/ 0 h 143"/>
                  <a:gd name="T36" fmla="*/ 138 w 162"/>
                  <a:gd name="T37" fmla="*/ 28 h 143"/>
                  <a:gd name="T38" fmla="*/ 124 w 162"/>
                  <a:gd name="T39" fmla="*/ 129 h 143"/>
                  <a:gd name="T40" fmla="*/ 130 w 162"/>
                  <a:gd name="T41" fmla="*/ 34 h 143"/>
                  <a:gd name="T42" fmla="*/ 81 w 162"/>
                  <a:gd name="T43" fmla="*/ 9 h 143"/>
                  <a:gd name="T44" fmla="*/ 43 w 162"/>
                  <a:gd name="T45" fmla="*/ 22 h 143"/>
                  <a:gd name="T46" fmla="*/ 31 w 162"/>
                  <a:gd name="T47" fmla="*/ 109 h 143"/>
                  <a:gd name="T48" fmla="*/ 81 w 162"/>
                  <a:gd name="T49" fmla="*/ 134 h 143"/>
                  <a:gd name="T50" fmla="*/ 119 w 162"/>
                  <a:gd name="T51" fmla="*/ 121 h 143"/>
                  <a:gd name="T52" fmla="*/ 130 w 162"/>
                  <a:gd name="T53" fmla="*/ 3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2" h="143">
                    <a:moveTo>
                      <a:pt x="87" y="109"/>
                    </a:moveTo>
                    <a:cubicBezTo>
                      <a:pt x="74" y="109"/>
                      <a:pt x="74" y="109"/>
                      <a:pt x="74" y="109"/>
                    </a:cubicBezTo>
                    <a:cubicBezTo>
                      <a:pt x="74" y="79"/>
                      <a:pt x="74" y="79"/>
                      <a:pt x="74" y="79"/>
                    </a:cubicBezTo>
                    <a:cubicBezTo>
                      <a:pt x="45" y="79"/>
                      <a:pt x="45" y="79"/>
                      <a:pt x="45" y="79"/>
                    </a:cubicBezTo>
                    <a:cubicBezTo>
                      <a:pt x="45" y="66"/>
                      <a:pt x="45" y="66"/>
                      <a:pt x="45" y="66"/>
                    </a:cubicBezTo>
                    <a:cubicBezTo>
                      <a:pt x="74" y="66"/>
                      <a:pt x="74" y="66"/>
                      <a:pt x="74" y="66"/>
                    </a:cubicBezTo>
                    <a:cubicBezTo>
                      <a:pt x="74" y="36"/>
                      <a:pt x="74" y="36"/>
                      <a:pt x="74" y="36"/>
                    </a:cubicBezTo>
                    <a:cubicBezTo>
                      <a:pt x="87" y="36"/>
                      <a:pt x="87" y="36"/>
                      <a:pt x="87" y="36"/>
                    </a:cubicBezTo>
                    <a:cubicBezTo>
                      <a:pt x="87" y="66"/>
                      <a:pt x="87" y="66"/>
                      <a:pt x="87" y="66"/>
                    </a:cubicBezTo>
                    <a:cubicBezTo>
                      <a:pt x="117" y="66"/>
                      <a:pt x="117" y="66"/>
                      <a:pt x="117" y="66"/>
                    </a:cubicBezTo>
                    <a:cubicBezTo>
                      <a:pt x="117" y="79"/>
                      <a:pt x="117" y="79"/>
                      <a:pt x="117" y="79"/>
                    </a:cubicBezTo>
                    <a:cubicBezTo>
                      <a:pt x="87" y="79"/>
                      <a:pt x="87" y="79"/>
                      <a:pt x="87" y="79"/>
                    </a:cubicBezTo>
                    <a:lnTo>
                      <a:pt x="87" y="109"/>
                    </a:lnTo>
                    <a:close/>
                    <a:moveTo>
                      <a:pt x="124" y="129"/>
                    </a:moveTo>
                    <a:cubicBezTo>
                      <a:pt x="111" y="139"/>
                      <a:pt x="96" y="143"/>
                      <a:pt x="81" y="143"/>
                    </a:cubicBezTo>
                    <a:cubicBezTo>
                      <a:pt x="59" y="143"/>
                      <a:pt x="38" y="134"/>
                      <a:pt x="24" y="115"/>
                    </a:cubicBezTo>
                    <a:cubicBezTo>
                      <a:pt x="0" y="84"/>
                      <a:pt x="6" y="38"/>
                      <a:pt x="37" y="14"/>
                    </a:cubicBezTo>
                    <a:cubicBezTo>
                      <a:pt x="50" y="4"/>
                      <a:pt x="66" y="0"/>
                      <a:pt x="81" y="0"/>
                    </a:cubicBezTo>
                    <a:cubicBezTo>
                      <a:pt x="102" y="0"/>
                      <a:pt x="124" y="9"/>
                      <a:pt x="138" y="28"/>
                    </a:cubicBezTo>
                    <a:cubicBezTo>
                      <a:pt x="162" y="60"/>
                      <a:pt x="156" y="105"/>
                      <a:pt x="124" y="129"/>
                    </a:cubicBezTo>
                    <a:close/>
                    <a:moveTo>
                      <a:pt x="130" y="34"/>
                    </a:moveTo>
                    <a:cubicBezTo>
                      <a:pt x="119" y="18"/>
                      <a:pt x="100" y="9"/>
                      <a:pt x="81" y="9"/>
                    </a:cubicBezTo>
                    <a:cubicBezTo>
                      <a:pt x="67" y="9"/>
                      <a:pt x="54" y="14"/>
                      <a:pt x="43" y="22"/>
                    </a:cubicBezTo>
                    <a:cubicBezTo>
                      <a:pt x="16" y="43"/>
                      <a:pt x="10" y="82"/>
                      <a:pt x="31" y="109"/>
                    </a:cubicBezTo>
                    <a:cubicBezTo>
                      <a:pt x="43" y="125"/>
                      <a:pt x="61" y="134"/>
                      <a:pt x="81" y="134"/>
                    </a:cubicBezTo>
                    <a:cubicBezTo>
                      <a:pt x="95" y="134"/>
                      <a:pt x="108" y="130"/>
                      <a:pt x="119" y="121"/>
                    </a:cubicBezTo>
                    <a:cubicBezTo>
                      <a:pt x="146" y="100"/>
                      <a:pt x="151" y="61"/>
                      <a:pt x="130" y="34"/>
                    </a:cubicBezTo>
                    <a:close/>
                  </a:path>
                </a:pathLst>
              </a:custGeom>
              <a:solidFill>
                <a:srgbClr val="00B0F0"/>
              </a:solidFill>
              <a:ln>
                <a:noFill/>
              </a:ln>
              <a:extLst/>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grpSp>
      </p:grpSp>
      <p:grpSp>
        <p:nvGrpSpPr>
          <p:cNvPr id="17" name="Group 16"/>
          <p:cNvGrpSpPr/>
          <p:nvPr/>
        </p:nvGrpSpPr>
        <p:grpSpPr>
          <a:xfrm>
            <a:off x="313549" y="1981857"/>
            <a:ext cx="2874661" cy="4772796"/>
            <a:chOff x="427037" y="1772466"/>
            <a:chExt cx="2874661" cy="4772796"/>
          </a:xfrm>
        </p:grpSpPr>
        <p:sp>
          <p:nvSpPr>
            <p:cNvPr id="18" name="Rectangle 17"/>
            <p:cNvSpPr/>
            <p:nvPr/>
          </p:nvSpPr>
          <p:spPr bwMode="auto">
            <a:xfrm>
              <a:off x="427037" y="2128345"/>
              <a:ext cx="2874661" cy="4416917"/>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82871" tIns="182871" rIns="182871" bIns="182871" anchor="b"/>
            <a:lstStyle/>
            <a:p>
              <a:pPr defTabSz="932510">
                <a:defRPr/>
              </a:pPr>
              <a:endParaRPr lang="en-US" spc="-51" dirty="0">
                <a:solidFill>
                  <a:srgbClr val="FFFFFF"/>
                </a:solidFill>
                <a:cs typeface="Segoe UI" panose="020B0502040204020203" pitchFamily="34" charset="0"/>
              </a:endParaRPr>
            </a:p>
          </p:txBody>
        </p:sp>
        <p:sp>
          <p:nvSpPr>
            <p:cNvPr id="19" name="Rectangle 18"/>
            <p:cNvSpPr/>
            <p:nvPr/>
          </p:nvSpPr>
          <p:spPr>
            <a:xfrm>
              <a:off x="427038" y="2967540"/>
              <a:ext cx="2859704" cy="964367"/>
            </a:xfrm>
            <a:prstGeom prst="rect">
              <a:avLst/>
            </a:prstGeom>
          </p:spPr>
          <p:txBody>
            <a:bodyPr wrap="square" lIns="0" rIns="0">
              <a:spAutoFit/>
            </a:bodyPr>
            <a:lstStyle/>
            <a:p>
              <a:pPr marL="0" marR="0" lvl="1" algn="ctr">
                <a:lnSpc>
                  <a:spcPts val="3440"/>
                </a:lnSpc>
                <a:spcBef>
                  <a:spcPts val="0"/>
                </a:spcBef>
                <a:spcAft>
                  <a:spcPts val="1200"/>
                </a:spcAft>
              </a:pPr>
              <a:r>
                <a:rPr lang="en-US" sz="3200" dirty="0" err="1">
                  <a:solidFill>
                    <a:schemeClr val="bg1"/>
                  </a:solidFill>
                  <a:latin typeface="+mj-lt"/>
                </a:rPr>
                <a:t>Déploiement</a:t>
              </a:r>
              <a:r>
                <a:rPr lang="en-US" sz="3200" dirty="0">
                  <a:solidFill>
                    <a:schemeClr val="bg1"/>
                  </a:solidFill>
                  <a:latin typeface="+mj-lt"/>
                </a:rPr>
                <a:t> Cluster</a:t>
              </a:r>
            </a:p>
          </p:txBody>
        </p:sp>
        <p:grpSp>
          <p:nvGrpSpPr>
            <p:cNvPr id="20" name="Group 19"/>
            <p:cNvGrpSpPr/>
            <p:nvPr/>
          </p:nvGrpSpPr>
          <p:grpSpPr>
            <a:xfrm>
              <a:off x="1536619" y="1772466"/>
              <a:ext cx="723446" cy="723446"/>
              <a:chOff x="1243112" y="1772466"/>
              <a:chExt cx="723446" cy="723446"/>
            </a:xfrm>
          </p:grpSpPr>
          <p:sp>
            <p:nvSpPr>
              <p:cNvPr id="21" name="Oval 20"/>
              <p:cNvSpPr/>
              <p:nvPr/>
            </p:nvSpPr>
            <p:spPr bwMode="auto">
              <a:xfrm>
                <a:off x="1243112" y="1772466"/>
                <a:ext cx="723446" cy="723446"/>
              </a:xfrm>
              <a:prstGeom prst="ellips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2" name="Freeform 7"/>
              <p:cNvSpPr>
                <a:spLocks noEditPoints="1"/>
              </p:cNvSpPr>
              <p:nvPr/>
            </p:nvSpPr>
            <p:spPr bwMode="black">
              <a:xfrm>
                <a:off x="1297540" y="1867088"/>
                <a:ext cx="607730" cy="537428"/>
              </a:xfrm>
              <a:custGeom>
                <a:avLst/>
                <a:gdLst>
                  <a:gd name="T0" fmla="*/ 87 w 162"/>
                  <a:gd name="T1" fmla="*/ 109 h 143"/>
                  <a:gd name="T2" fmla="*/ 74 w 162"/>
                  <a:gd name="T3" fmla="*/ 109 h 143"/>
                  <a:gd name="T4" fmla="*/ 74 w 162"/>
                  <a:gd name="T5" fmla="*/ 79 h 143"/>
                  <a:gd name="T6" fmla="*/ 45 w 162"/>
                  <a:gd name="T7" fmla="*/ 79 h 143"/>
                  <a:gd name="T8" fmla="*/ 45 w 162"/>
                  <a:gd name="T9" fmla="*/ 66 h 143"/>
                  <a:gd name="T10" fmla="*/ 74 w 162"/>
                  <a:gd name="T11" fmla="*/ 66 h 143"/>
                  <a:gd name="T12" fmla="*/ 74 w 162"/>
                  <a:gd name="T13" fmla="*/ 36 h 143"/>
                  <a:gd name="T14" fmla="*/ 87 w 162"/>
                  <a:gd name="T15" fmla="*/ 36 h 143"/>
                  <a:gd name="T16" fmla="*/ 87 w 162"/>
                  <a:gd name="T17" fmla="*/ 66 h 143"/>
                  <a:gd name="T18" fmla="*/ 117 w 162"/>
                  <a:gd name="T19" fmla="*/ 66 h 143"/>
                  <a:gd name="T20" fmla="*/ 117 w 162"/>
                  <a:gd name="T21" fmla="*/ 79 h 143"/>
                  <a:gd name="T22" fmla="*/ 87 w 162"/>
                  <a:gd name="T23" fmla="*/ 79 h 143"/>
                  <a:gd name="T24" fmla="*/ 87 w 162"/>
                  <a:gd name="T25" fmla="*/ 109 h 143"/>
                  <a:gd name="T26" fmla="*/ 124 w 162"/>
                  <a:gd name="T27" fmla="*/ 129 h 143"/>
                  <a:gd name="T28" fmla="*/ 81 w 162"/>
                  <a:gd name="T29" fmla="*/ 143 h 143"/>
                  <a:gd name="T30" fmla="*/ 24 w 162"/>
                  <a:gd name="T31" fmla="*/ 115 h 143"/>
                  <a:gd name="T32" fmla="*/ 37 w 162"/>
                  <a:gd name="T33" fmla="*/ 14 h 143"/>
                  <a:gd name="T34" fmla="*/ 81 w 162"/>
                  <a:gd name="T35" fmla="*/ 0 h 143"/>
                  <a:gd name="T36" fmla="*/ 138 w 162"/>
                  <a:gd name="T37" fmla="*/ 28 h 143"/>
                  <a:gd name="T38" fmla="*/ 124 w 162"/>
                  <a:gd name="T39" fmla="*/ 129 h 143"/>
                  <a:gd name="T40" fmla="*/ 130 w 162"/>
                  <a:gd name="T41" fmla="*/ 34 h 143"/>
                  <a:gd name="T42" fmla="*/ 81 w 162"/>
                  <a:gd name="T43" fmla="*/ 9 h 143"/>
                  <a:gd name="T44" fmla="*/ 43 w 162"/>
                  <a:gd name="T45" fmla="*/ 22 h 143"/>
                  <a:gd name="T46" fmla="*/ 31 w 162"/>
                  <a:gd name="T47" fmla="*/ 109 h 143"/>
                  <a:gd name="T48" fmla="*/ 81 w 162"/>
                  <a:gd name="T49" fmla="*/ 134 h 143"/>
                  <a:gd name="T50" fmla="*/ 119 w 162"/>
                  <a:gd name="T51" fmla="*/ 121 h 143"/>
                  <a:gd name="T52" fmla="*/ 130 w 162"/>
                  <a:gd name="T53" fmla="*/ 3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2" h="143">
                    <a:moveTo>
                      <a:pt x="87" y="109"/>
                    </a:moveTo>
                    <a:cubicBezTo>
                      <a:pt x="74" y="109"/>
                      <a:pt x="74" y="109"/>
                      <a:pt x="74" y="109"/>
                    </a:cubicBezTo>
                    <a:cubicBezTo>
                      <a:pt x="74" y="79"/>
                      <a:pt x="74" y="79"/>
                      <a:pt x="74" y="79"/>
                    </a:cubicBezTo>
                    <a:cubicBezTo>
                      <a:pt x="45" y="79"/>
                      <a:pt x="45" y="79"/>
                      <a:pt x="45" y="79"/>
                    </a:cubicBezTo>
                    <a:cubicBezTo>
                      <a:pt x="45" y="66"/>
                      <a:pt x="45" y="66"/>
                      <a:pt x="45" y="66"/>
                    </a:cubicBezTo>
                    <a:cubicBezTo>
                      <a:pt x="74" y="66"/>
                      <a:pt x="74" y="66"/>
                      <a:pt x="74" y="66"/>
                    </a:cubicBezTo>
                    <a:cubicBezTo>
                      <a:pt x="74" y="36"/>
                      <a:pt x="74" y="36"/>
                      <a:pt x="74" y="36"/>
                    </a:cubicBezTo>
                    <a:cubicBezTo>
                      <a:pt x="87" y="36"/>
                      <a:pt x="87" y="36"/>
                      <a:pt x="87" y="36"/>
                    </a:cubicBezTo>
                    <a:cubicBezTo>
                      <a:pt x="87" y="66"/>
                      <a:pt x="87" y="66"/>
                      <a:pt x="87" y="66"/>
                    </a:cubicBezTo>
                    <a:cubicBezTo>
                      <a:pt x="117" y="66"/>
                      <a:pt x="117" y="66"/>
                      <a:pt x="117" y="66"/>
                    </a:cubicBezTo>
                    <a:cubicBezTo>
                      <a:pt x="117" y="79"/>
                      <a:pt x="117" y="79"/>
                      <a:pt x="117" y="79"/>
                    </a:cubicBezTo>
                    <a:cubicBezTo>
                      <a:pt x="87" y="79"/>
                      <a:pt x="87" y="79"/>
                      <a:pt x="87" y="79"/>
                    </a:cubicBezTo>
                    <a:lnTo>
                      <a:pt x="87" y="109"/>
                    </a:lnTo>
                    <a:close/>
                    <a:moveTo>
                      <a:pt x="124" y="129"/>
                    </a:moveTo>
                    <a:cubicBezTo>
                      <a:pt x="111" y="139"/>
                      <a:pt x="96" y="143"/>
                      <a:pt x="81" y="143"/>
                    </a:cubicBezTo>
                    <a:cubicBezTo>
                      <a:pt x="59" y="143"/>
                      <a:pt x="38" y="134"/>
                      <a:pt x="24" y="115"/>
                    </a:cubicBezTo>
                    <a:cubicBezTo>
                      <a:pt x="0" y="84"/>
                      <a:pt x="6" y="38"/>
                      <a:pt x="37" y="14"/>
                    </a:cubicBezTo>
                    <a:cubicBezTo>
                      <a:pt x="50" y="4"/>
                      <a:pt x="66" y="0"/>
                      <a:pt x="81" y="0"/>
                    </a:cubicBezTo>
                    <a:cubicBezTo>
                      <a:pt x="102" y="0"/>
                      <a:pt x="124" y="9"/>
                      <a:pt x="138" y="28"/>
                    </a:cubicBezTo>
                    <a:cubicBezTo>
                      <a:pt x="162" y="60"/>
                      <a:pt x="156" y="105"/>
                      <a:pt x="124" y="129"/>
                    </a:cubicBezTo>
                    <a:close/>
                    <a:moveTo>
                      <a:pt x="130" y="34"/>
                    </a:moveTo>
                    <a:cubicBezTo>
                      <a:pt x="119" y="18"/>
                      <a:pt x="100" y="9"/>
                      <a:pt x="81" y="9"/>
                    </a:cubicBezTo>
                    <a:cubicBezTo>
                      <a:pt x="67" y="9"/>
                      <a:pt x="54" y="14"/>
                      <a:pt x="43" y="22"/>
                    </a:cubicBezTo>
                    <a:cubicBezTo>
                      <a:pt x="16" y="43"/>
                      <a:pt x="10" y="82"/>
                      <a:pt x="31" y="109"/>
                    </a:cubicBezTo>
                    <a:cubicBezTo>
                      <a:pt x="43" y="125"/>
                      <a:pt x="61" y="134"/>
                      <a:pt x="81" y="134"/>
                    </a:cubicBezTo>
                    <a:cubicBezTo>
                      <a:pt x="95" y="134"/>
                      <a:pt x="108" y="130"/>
                      <a:pt x="119" y="121"/>
                    </a:cubicBezTo>
                    <a:cubicBezTo>
                      <a:pt x="146" y="100"/>
                      <a:pt x="151" y="61"/>
                      <a:pt x="130" y="34"/>
                    </a:cubicBezTo>
                    <a:close/>
                  </a:path>
                </a:pathLst>
              </a:custGeom>
              <a:solidFill>
                <a:srgbClr val="00B050"/>
              </a:solidFill>
              <a:ln>
                <a:noFill/>
              </a:ln>
              <a:extLst/>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grpSp>
      </p:grpSp>
      <p:grpSp>
        <p:nvGrpSpPr>
          <p:cNvPr id="23" name="Group 22"/>
          <p:cNvGrpSpPr/>
          <p:nvPr/>
        </p:nvGrpSpPr>
        <p:grpSpPr>
          <a:xfrm>
            <a:off x="3069103" y="1981857"/>
            <a:ext cx="3010362" cy="4772796"/>
            <a:chOff x="3182591" y="1772466"/>
            <a:chExt cx="3010362" cy="4772796"/>
          </a:xfrm>
        </p:grpSpPr>
        <p:sp>
          <p:nvSpPr>
            <p:cNvPr id="24" name="Rectangle 23"/>
            <p:cNvSpPr/>
            <p:nvPr/>
          </p:nvSpPr>
          <p:spPr bwMode="auto">
            <a:xfrm>
              <a:off x="3318292" y="2128345"/>
              <a:ext cx="2874661" cy="441691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82871" tIns="182871" rIns="182871" bIns="182871" anchor="b"/>
            <a:lstStyle/>
            <a:p>
              <a:pPr defTabSz="932510">
                <a:defRPr/>
              </a:pPr>
              <a:endParaRPr lang="en-US" spc="-51" dirty="0">
                <a:solidFill>
                  <a:srgbClr val="FFFFFF"/>
                </a:solidFill>
                <a:cs typeface="Segoe UI" panose="020B0502040204020203" pitchFamily="34" charset="0"/>
              </a:endParaRPr>
            </a:p>
          </p:txBody>
        </p:sp>
        <p:sp>
          <p:nvSpPr>
            <p:cNvPr id="25" name="Rectangle 24"/>
            <p:cNvSpPr/>
            <p:nvPr/>
          </p:nvSpPr>
          <p:spPr>
            <a:xfrm>
              <a:off x="3305991" y="2967540"/>
              <a:ext cx="2877954" cy="528350"/>
            </a:xfrm>
            <a:prstGeom prst="rect">
              <a:avLst/>
            </a:prstGeom>
          </p:spPr>
          <p:txBody>
            <a:bodyPr wrap="square" lIns="0" rIns="0">
              <a:spAutoFit/>
            </a:bodyPr>
            <a:lstStyle/>
            <a:p>
              <a:pPr marL="0" marR="0" lvl="1" algn="ctr">
                <a:lnSpc>
                  <a:spcPts val="3440"/>
                </a:lnSpc>
                <a:spcBef>
                  <a:spcPts val="0"/>
                </a:spcBef>
                <a:spcAft>
                  <a:spcPts val="1200"/>
                </a:spcAft>
              </a:pPr>
              <a:r>
                <a:rPr lang="en-US" sz="3200" dirty="0">
                  <a:solidFill>
                    <a:schemeClr val="bg1"/>
                  </a:solidFill>
                  <a:latin typeface="+mj-lt"/>
                </a:rPr>
                <a:t>Activation S2D</a:t>
              </a:r>
              <a:endParaRPr lang="en-US" sz="1500" dirty="0">
                <a:solidFill>
                  <a:schemeClr val="bg1"/>
                </a:solidFill>
              </a:endParaRPr>
            </a:p>
          </p:txBody>
        </p:sp>
        <p:grpSp>
          <p:nvGrpSpPr>
            <p:cNvPr id="26" name="Group 25"/>
            <p:cNvGrpSpPr/>
            <p:nvPr/>
          </p:nvGrpSpPr>
          <p:grpSpPr>
            <a:xfrm>
              <a:off x="4427874" y="1772466"/>
              <a:ext cx="723446" cy="723446"/>
              <a:chOff x="1243112" y="1772466"/>
              <a:chExt cx="723446" cy="723446"/>
            </a:xfrm>
          </p:grpSpPr>
          <p:sp>
            <p:nvSpPr>
              <p:cNvPr id="28" name="Oval 27"/>
              <p:cNvSpPr/>
              <p:nvPr/>
            </p:nvSpPr>
            <p:spPr bwMode="auto">
              <a:xfrm>
                <a:off x="1243112" y="1772466"/>
                <a:ext cx="723446" cy="723446"/>
              </a:xfrm>
              <a:prstGeom prst="ellips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9" name="Freeform 7"/>
              <p:cNvSpPr>
                <a:spLocks noEditPoints="1"/>
              </p:cNvSpPr>
              <p:nvPr/>
            </p:nvSpPr>
            <p:spPr bwMode="black">
              <a:xfrm>
                <a:off x="1297540" y="1867088"/>
                <a:ext cx="607730" cy="537428"/>
              </a:xfrm>
              <a:custGeom>
                <a:avLst/>
                <a:gdLst>
                  <a:gd name="T0" fmla="*/ 87 w 162"/>
                  <a:gd name="T1" fmla="*/ 109 h 143"/>
                  <a:gd name="T2" fmla="*/ 74 w 162"/>
                  <a:gd name="T3" fmla="*/ 109 h 143"/>
                  <a:gd name="T4" fmla="*/ 74 w 162"/>
                  <a:gd name="T5" fmla="*/ 79 h 143"/>
                  <a:gd name="T6" fmla="*/ 45 w 162"/>
                  <a:gd name="T7" fmla="*/ 79 h 143"/>
                  <a:gd name="T8" fmla="*/ 45 w 162"/>
                  <a:gd name="T9" fmla="*/ 66 h 143"/>
                  <a:gd name="T10" fmla="*/ 74 w 162"/>
                  <a:gd name="T11" fmla="*/ 66 h 143"/>
                  <a:gd name="T12" fmla="*/ 74 w 162"/>
                  <a:gd name="T13" fmla="*/ 36 h 143"/>
                  <a:gd name="T14" fmla="*/ 87 w 162"/>
                  <a:gd name="T15" fmla="*/ 36 h 143"/>
                  <a:gd name="T16" fmla="*/ 87 w 162"/>
                  <a:gd name="T17" fmla="*/ 66 h 143"/>
                  <a:gd name="T18" fmla="*/ 117 w 162"/>
                  <a:gd name="T19" fmla="*/ 66 h 143"/>
                  <a:gd name="T20" fmla="*/ 117 w 162"/>
                  <a:gd name="T21" fmla="*/ 79 h 143"/>
                  <a:gd name="T22" fmla="*/ 87 w 162"/>
                  <a:gd name="T23" fmla="*/ 79 h 143"/>
                  <a:gd name="T24" fmla="*/ 87 w 162"/>
                  <a:gd name="T25" fmla="*/ 109 h 143"/>
                  <a:gd name="T26" fmla="*/ 124 w 162"/>
                  <a:gd name="T27" fmla="*/ 129 h 143"/>
                  <a:gd name="T28" fmla="*/ 81 w 162"/>
                  <a:gd name="T29" fmla="*/ 143 h 143"/>
                  <a:gd name="T30" fmla="*/ 24 w 162"/>
                  <a:gd name="T31" fmla="*/ 115 h 143"/>
                  <a:gd name="T32" fmla="*/ 37 w 162"/>
                  <a:gd name="T33" fmla="*/ 14 h 143"/>
                  <a:gd name="T34" fmla="*/ 81 w 162"/>
                  <a:gd name="T35" fmla="*/ 0 h 143"/>
                  <a:gd name="T36" fmla="*/ 138 w 162"/>
                  <a:gd name="T37" fmla="*/ 28 h 143"/>
                  <a:gd name="T38" fmla="*/ 124 w 162"/>
                  <a:gd name="T39" fmla="*/ 129 h 143"/>
                  <a:gd name="T40" fmla="*/ 130 w 162"/>
                  <a:gd name="T41" fmla="*/ 34 h 143"/>
                  <a:gd name="T42" fmla="*/ 81 w 162"/>
                  <a:gd name="T43" fmla="*/ 9 h 143"/>
                  <a:gd name="T44" fmla="*/ 43 w 162"/>
                  <a:gd name="T45" fmla="*/ 22 h 143"/>
                  <a:gd name="T46" fmla="*/ 31 w 162"/>
                  <a:gd name="T47" fmla="*/ 109 h 143"/>
                  <a:gd name="T48" fmla="*/ 81 w 162"/>
                  <a:gd name="T49" fmla="*/ 134 h 143"/>
                  <a:gd name="T50" fmla="*/ 119 w 162"/>
                  <a:gd name="T51" fmla="*/ 121 h 143"/>
                  <a:gd name="T52" fmla="*/ 130 w 162"/>
                  <a:gd name="T53" fmla="*/ 3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2" h="143">
                    <a:moveTo>
                      <a:pt x="87" y="109"/>
                    </a:moveTo>
                    <a:cubicBezTo>
                      <a:pt x="74" y="109"/>
                      <a:pt x="74" y="109"/>
                      <a:pt x="74" y="109"/>
                    </a:cubicBezTo>
                    <a:cubicBezTo>
                      <a:pt x="74" y="79"/>
                      <a:pt x="74" y="79"/>
                      <a:pt x="74" y="79"/>
                    </a:cubicBezTo>
                    <a:cubicBezTo>
                      <a:pt x="45" y="79"/>
                      <a:pt x="45" y="79"/>
                      <a:pt x="45" y="79"/>
                    </a:cubicBezTo>
                    <a:cubicBezTo>
                      <a:pt x="45" y="66"/>
                      <a:pt x="45" y="66"/>
                      <a:pt x="45" y="66"/>
                    </a:cubicBezTo>
                    <a:cubicBezTo>
                      <a:pt x="74" y="66"/>
                      <a:pt x="74" y="66"/>
                      <a:pt x="74" y="66"/>
                    </a:cubicBezTo>
                    <a:cubicBezTo>
                      <a:pt x="74" y="36"/>
                      <a:pt x="74" y="36"/>
                      <a:pt x="74" y="36"/>
                    </a:cubicBezTo>
                    <a:cubicBezTo>
                      <a:pt x="87" y="36"/>
                      <a:pt x="87" y="36"/>
                      <a:pt x="87" y="36"/>
                    </a:cubicBezTo>
                    <a:cubicBezTo>
                      <a:pt x="87" y="66"/>
                      <a:pt x="87" y="66"/>
                      <a:pt x="87" y="66"/>
                    </a:cubicBezTo>
                    <a:cubicBezTo>
                      <a:pt x="117" y="66"/>
                      <a:pt x="117" y="66"/>
                      <a:pt x="117" y="66"/>
                    </a:cubicBezTo>
                    <a:cubicBezTo>
                      <a:pt x="117" y="79"/>
                      <a:pt x="117" y="79"/>
                      <a:pt x="117" y="79"/>
                    </a:cubicBezTo>
                    <a:cubicBezTo>
                      <a:pt x="87" y="79"/>
                      <a:pt x="87" y="79"/>
                      <a:pt x="87" y="79"/>
                    </a:cubicBezTo>
                    <a:lnTo>
                      <a:pt x="87" y="109"/>
                    </a:lnTo>
                    <a:close/>
                    <a:moveTo>
                      <a:pt x="124" y="129"/>
                    </a:moveTo>
                    <a:cubicBezTo>
                      <a:pt x="111" y="139"/>
                      <a:pt x="96" y="143"/>
                      <a:pt x="81" y="143"/>
                    </a:cubicBezTo>
                    <a:cubicBezTo>
                      <a:pt x="59" y="143"/>
                      <a:pt x="38" y="134"/>
                      <a:pt x="24" y="115"/>
                    </a:cubicBezTo>
                    <a:cubicBezTo>
                      <a:pt x="0" y="84"/>
                      <a:pt x="6" y="38"/>
                      <a:pt x="37" y="14"/>
                    </a:cubicBezTo>
                    <a:cubicBezTo>
                      <a:pt x="50" y="4"/>
                      <a:pt x="66" y="0"/>
                      <a:pt x="81" y="0"/>
                    </a:cubicBezTo>
                    <a:cubicBezTo>
                      <a:pt x="102" y="0"/>
                      <a:pt x="124" y="9"/>
                      <a:pt x="138" y="28"/>
                    </a:cubicBezTo>
                    <a:cubicBezTo>
                      <a:pt x="162" y="60"/>
                      <a:pt x="156" y="105"/>
                      <a:pt x="124" y="129"/>
                    </a:cubicBezTo>
                    <a:close/>
                    <a:moveTo>
                      <a:pt x="130" y="34"/>
                    </a:moveTo>
                    <a:cubicBezTo>
                      <a:pt x="119" y="18"/>
                      <a:pt x="100" y="9"/>
                      <a:pt x="81" y="9"/>
                    </a:cubicBezTo>
                    <a:cubicBezTo>
                      <a:pt x="67" y="9"/>
                      <a:pt x="54" y="14"/>
                      <a:pt x="43" y="22"/>
                    </a:cubicBezTo>
                    <a:cubicBezTo>
                      <a:pt x="16" y="43"/>
                      <a:pt x="10" y="82"/>
                      <a:pt x="31" y="109"/>
                    </a:cubicBezTo>
                    <a:cubicBezTo>
                      <a:pt x="43" y="125"/>
                      <a:pt x="61" y="134"/>
                      <a:pt x="81" y="134"/>
                    </a:cubicBezTo>
                    <a:cubicBezTo>
                      <a:pt x="95" y="134"/>
                      <a:pt x="108" y="130"/>
                      <a:pt x="119" y="121"/>
                    </a:cubicBezTo>
                    <a:cubicBezTo>
                      <a:pt x="146" y="100"/>
                      <a:pt x="151" y="61"/>
                      <a:pt x="130" y="34"/>
                    </a:cubicBezTo>
                    <a:close/>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grpSp>
        <p:sp>
          <p:nvSpPr>
            <p:cNvPr id="27" name="Rectangle 26"/>
            <p:cNvSpPr/>
            <p:nvPr/>
          </p:nvSpPr>
          <p:spPr>
            <a:xfrm>
              <a:off x="3182591" y="4161834"/>
              <a:ext cx="2755554" cy="913070"/>
            </a:xfrm>
            <a:prstGeom prst="rect">
              <a:avLst/>
            </a:prstGeom>
          </p:spPr>
          <p:txBody>
            <a:bodyPr wrap="square">
              <a:spAutoFit/>
            </a:bodyPr>
            <a:lstStyle/>
            <a:p>
              <a:pPr marL="480771" lvl="2" indent="-133200">
                <a:spcAft>
                  <a:spcPts val="1000"/>
                </a:spcAft>
                <a:buSzPct val="70000"/>
                <a:buFont typeface="Arial" panose="020B0604020202020204" pitchFamily="34" charset="0"/>
                <a:buChar char="•"/>
              </a:pPr>
              <a:r>
                <a:rPr lang="en-US" sz="1500" dirty="0" err="1">
                  <a:solidFill>
                    <a:schemeClr val="bg1"/>
                  </a:solidFill>
                </a:rPr>
                <a:t>Nettoyer</a:t>
              </a:r>
              <a:r>
                <a:rPr lang="en-US" sz="1500" dirty="0">
                  <a:solidFill>
                    <a:schemeClr val="bg1"/>
                  </a:solidFill>
                </a:rPr>
                <a:t> les </a:t>
              </a:r>
              <a:r>
                <a:rPr lang="en-US" sz="1500" dirty="0" err="1">
                  <a:solidFill>
                    <a:schemeClr val="bg1"/>
                  </a:solidFill>
                </a:rPr>
                <a:t>disques</a:t>
              </a:r>
              <a:endParaRPr lang="en-US" sz="1500" dirty="0">
                <a:solidFill>
                  <a:schemeClr val="bg1"/>
                </a:solidFill>
              </a:endParaRPr>
            </a:p>
            <a:p>
              <a:pPr marL="480771" lvl="2" indent="-133200">
                <a:spcAft>
                  <a:spcPts val="1000"/>
                </a:spcAft>
                <a:buSzPct val="70000"/>
                <a:buFont typeface="Arial" panose="020B0604020202020204" pitchFamily="34" charset="0"/>
                <a:buChar char="•"/>
              </a:pPr>
              <a:r>
                <a:rPr lang="en-US" sz="1500" dirty="0" err="1">
                  <a:solidFill>
                    <a:schemeClr val="bg1"/>
                  </a:solidFill>
                </a:rPr>
                <a:t>Activer</a:t>
              </a:r>
              <a:r>
                <a:rPr lang="en-US" sz="1500" dirty="0">
                  <a:solidFill>
                    <a:schemeClr val="bg1"/>
                  </a:solidFill>
                </a:rPr>
                <a:t> Storage Spaces Direct</a:t>
              </a:r>
            </a:p>
          </p:txBody>
        </p:sp>
      </p:grpSp>
      <p:sp>
        <p:nvSpPr>
          <p:cNvPr id="31" name="Rectangle 30">
            <a:extLst>
              <a:ext uri="{FF2B5EF4-FFF2-40B4-BE49-F238E27FC236}">
                <a16:creationId xmlns:a16="http://schemas.microsoft.com/office/drawing/2014/main" id="{4E53B1E6-81D5-4D20-94E8-F506F974A55E}"/>
              </a:ext>
            </a:extLst>
          </p:cNvPr>
          <p:cNvSpPr/>
          <p:nvPr/>
        </p:nvSpPr>
        <p:spPr>
          <a:xfrm>
            <a:off x="190649" y="4333310"/>
            <a:ext cx="2755554" cy="1272143"/>
          </a:xfrm>
          <a:prstGeom prst="rect">
            <a:avLst/>
          </a:prstGeom>
        </p:spPr>
        <p:txBody>
          <a:bodyPr wrap="square">
            <a:spAutoFit/>
          </a:bodyPr>
          <a:lstStyle/>
          <a:p>
            <a:pPr marL="480771" lvl="2" indent="-133200">
              <a:spcAft>
                <a:spcPts val="1000"/>
              </a:spcAft>
              <a:buSzPct val="70000"/>
              <a:buFont typeface="Arial" panose="020B0604020202020204" pitchFamily="34" charset="0"/>
              <a:buChar char="•"/>
            </a:pPr>
            <a:r>
              <a:rPr lang="en-US" sz="1500" dirty="0">
                <a:solidFill>
                  <a:schemeClr val="bg1"/>
                </a:solidFill>
              </a:rPr>
              <a:t>Test du cluster</a:t>
            </a:r>
          </a:p>
          <a:p>
            <a:pPr marL="480771" lvl="2" indent="-133200">
              <a:spcAft>
                <a:spcPts val="1000"/>
              </a:spcAft>
              <a:buSzPct val="70000"/>
              <a:buFont typeface="Arial" panose="020B0604020202020204" pitchFamily="34" charset="0"/>
              <a:buChar char="•"/>
            </a:pPr>
            <a:r>
              <a:rPr lang="en-US" sz="1500" dirty="0" err="1">
                <a:solidFill>
                  <a:schemeClr val="bg1"/>
                </a:solidFill>
              </a:rPr>
              <a:t>Déploiement</a:t>
            </a:r>
            <a:endParaRPr lang="en-US" sz="1500" dirty="0">
              <a:solidFill>
                <a:schemeClr val="bg1"/>
              </a:solidFill>
            </a:endParaRPr>
          </a:p>
          <a:p>
            <a:pPr marL="480771" lvl="2" indent="-133200">
              <a:spcAft>
                <a:spcPts val="1000"/>
              </a:spcAft>
              <a:buSzPct val="70000"/>
              <a:buFont typeface="Arial" panose="020B0604020202020204" pitchFamily="34" charset="0"/>
              <a:buChar char="•"/>
            </a:pPr>
            <a:r>
              <a:rPr lang="en-US" sz="1500" dirty="0">
                <a:solidFill>
                  <a:schemeClr val="bg1"/>
                </a:solidFill>
              </a:rPr>
              <a:t>Configuration cache, Réseau etc.</a:t>
            </a:r>
          </a:p>
        </p:txBody>
      </p:sp>
      <p:sp>
        <p:nvSpPr>
          <p:cNvPr id="32" name="Rectangle 31">
            <a:extLst>
              <a:ext uri="{FF2B5EF4-FFF2-40B4-BE49-F238E27FC236}">
                <a16:creationId xmlns:a16="http://schemas.microsoft.com/office/drawing/2014/main" id="{AAC79295-236A-448E-B9B9-74B880FAAF41}"/>
              </a:ext>
            </a:extLst>
          </p:cNvPr>
          <p:cNvSpPr/>
          <p:nvPr/>
        </p:nvSpPr>
        <p:spPr>
          <a:xfrm>
            <a:off x="5964627" y="4425653"/>
            <a:ext cx="2755554" cy="1374735"/>
          </a:xfrm>
          <a:prstGeom prst="rect">
            <a:avLst/>
          </a:prstGeom>
        </p:spPr>
        <p:txBody>
          <a:bodyPr wrap="square">
            <a:spAutoFit/>
          </a:bodyPr>
          <a:lstStyle/>
          <a:p>
            <a:pPr marL="480771" lvl="2" indent="-133200">
              <a:spcAft>
                <a:spcPts val="1000"/>
              </a:spcAft>
              <a:buSzPct val="70000"/>
              <a:buFont typeface="Arial" panose="020B0604020202020204" pitchFamily="34" charset="0"/>
              <a:buChar char="•"/>
            </a:pPr>
            <a:r>
              <a:rPr lang="en-US" sz="1500" dirty="0" err="1">
                <a:solidFill>
                  <a:schemeClr val="bg1"/>
                </a:solidFill>
              </a:rPr>
              <a:t>Création</a:t>
            </a:r>
            <a:r>
              <a:rPr lang="en-US" sz="1500" dirty="0">
                <a:solidFill>
                  <a:schemeClr val="bg1"/>
                </a:solidFill>
              </a:rPr>
              <a:t> des volumes de </a:t>
            </a:r>
            <a:r>
              <a:rPr lang="en-US" sz="1500" dirty="0" err="1">
                <a:solidFill>
                  <a:schemeClr val="bg1"/>
                </a:solidFill>
              </a:rPr>
              <a:t>stockage</a:t>
            </a:r>
            <a:endParaRPr lang="en-US" sz="1500" dirty="0">
              <a:solidFill>
                <a:schemeClr val="bg1"/>
              </a:solidFill>
            </a:endParaRPr>
          </a:p>
          <a:p>
            <a:pPr marL="480771" lvl="2" indent="-133200">
              <a:spcAft>
                <a:spcPts val="1000"/>
              </a:spcAft>
              <a:buSzPct val="70000"/>
              <a:buFont typeface="Arial" panose="020B0604020202020204" pitchFamily="34" charset="0"/>
              <a:buChar char="•"/>
            </a:pPr>
            <a:r>
              <a:rPr lang="en-US" sz="1500" dirty="0" err="1">
                <a:solidFill>
                  <a:schemeClr val="bg1"/>
                </a:solidFill>
              </a:rPr>
              <a:t>Renommage</a:t>
            </a:r>
            <a:r>
              <a:rPr lang="en-US" sz="1500" dirty="0">
                <a:solidFill>
                  <a:schemeClr val="bg1"/>
                </a:solidFill>
              </a:rPr>
              <a:t> des dossiers </a:t>
            </a:r>
            <a:r>
              <a:rPr lang="en-US" sz="1500" dirty="0" err="1">
                <a:solidFill>
                  <a:schemeClr val="bg1"/>
                </a:solidFill>
              </a:rPr>
              <a:t>dans</a:t>
            </a:r>
            <a:r>
              <a:rPr lang="en-US" sz="1500" dirty="0">
                <a:solidFill>
                  <a:schemeClr val="bg1"/>
                </a:solidFill>
              </a:rPr>
              <a:t> c:\ClusterStorage</a:t>
            </a:r>
          </a:p>
        </p:txBody>
      </p:sp>
      <p:sp>
        <p:nvSpPr>
          <p:cNvPr id="33" name="Rectangle 32">
            <a:extLst>
              <a:ext uri="{FF2B5EF4-FFF2-40B4-BE49-F238E27FC236}">
                <a16:creationId xmlns:a16="http://schemas.microsoft.com/office/drawing/2014/main" id="{5C3E041E-4DB5-4633-BA62-844843953C0A}"/>
              </a:ext>
            </a:extLst>
          </p:cNvPr>
          <p:cNvSpPr/>
          <p:nvPr/>
        </p:nvSpPr>
        <p:spPr>
          <a:xfrm>
            <a:off x="8984255" y="4429405"/>
            <a:ext cx="2755554" cy="1964640"/>
          </a:xfrm>
          <a:prstGeom prst="rect">
            <a:avLst/>
          </a:prstGeom>
        </p:spPr>
        <p:txBody>
          <a:bodyPr wrap="square">
            <a:spAutoFit/>
          </a:bodyPr>
          <a:lstStyle/>
          <a:p>
            <a:pPr marL="480771" lvl="2" indent="-133200">
              <a:spcAft>
                <a:spcPts val="1000"/>
              </a:spcAft>
              <a:buSzPct val="70000"/>
              <a:buFont typeface="Arial" panose="020B0604020202020204" pitchFamily="34" charset="0"/>
              <a:buChar char="•"/>
            </a:pPr>
            <a:r>
              <a:rPr lang="en-US" sz="1500" dirty="0">
                <a:solidFill>
                  <a:schemeClr val="bg1"/>
                </a:solidFill>
              </a:rPr>
              <a:t>Live-Migration (Kerberos, LM </a:t>
            </a:r>
            <a:r>
              <a:rPr lang="en-US" sz="1500" dirty="0" err="1">
                <a:solidFill>
                  <a:schemeClr val="bg1"/>
                </a:solidFill>
              </a:rPr>
              <a:t>simultannées</a:t>
            </a:r>
            <a:r>
              <a:rPr lang="en-US" sz="1500" dirty="0">
                <a:solidFill>
                  <a:schemeClr val="bg1"/>
                </a:solidFill>
              </a:rPr>
              <a:t>)</a:t>
            </a:r>
          </a:p>
          <a:p>
            <a:pPr marL="480771" lvl="2" indent="-133200">
              <a:spcAft>
                <a:spcPts val="1000"/>
              </a:spcAft>
              <a:buSzPct val="70000"/>
              <a:buFont typeface="Arial" panose="020B0604020202020204" pitchFamily="34" charset="0"/>
              <a:buChar char="•"/>
            </a:pPr>
            <a:r>
              <a:rPr lang="en-US" sz="1500" dirty="0" err="1">
                <a:solidFill>
                  <a:schemeClr val="bg1"/>
                </a:solidFill>
              </a:rPr>
              <a:t>Chemin</a:t>
            </a:r>
            <a:r>
              <a:rPr lang="en-US" sz="1500" dirty="0">
                <a:solidFill>
                  <a:schemeClr val="bg1"/>
                </a:solidFill>
              </a:rPr>
              <a:t> Hyper-V par </a:t>
            </a:r>
            <a:r>
              <a:rPr lang="en-US" sz="1500" dirty="0" err="1">
                <a:solidFill>
                  <a:schemeClr val="bg1"/>
                </a:solidFill>
              </a:rPr>
              <a:t>défaut</a:t>
            </a:r>
            <a:endParaRPr lang="en-US" sz="1500" dirty="0">
              <a:solidFill>
                <a:schemeClr val="bg1"/>
              </a:solidFill>
            </a:endParaRPr>
          </a:p>
          <a:p>
            <a:pPr marL="480771" lvl="2" indent="-133200">
              <a:spcAft>
                <a:spcPts val="1000"/>
              </a:spcAft>
              <a:buSzPct val="70000"/>
              <a:buFont typeface="Arial" panose="020B0604020202020204" pitchFamily="34" charset="0"/>
              <a:buChar char="•"/>
            </a:pPr>
            <a:r>
              <a:rPr lang="en-US" sz="1500" dirty="0" err="1">
                <a:solidFill>
                  <a:schemeClr val="bg1"/>
                </a:solidFill>
              </a:rPr>
              <a:t>Déplacer</a:t>
            </a:r>
            <a:r>
              <a:rPr lang="en-US" sz="1500" dirty="0">
                <a:solidFill>
                  <a:schemeClr val="bg1"/>
                </a:solidFill>
              </a:rPr>
              <a:t> le CAU </a:t>
            </a:r>
            <a:r>
              <a:rPr lang="en-US" sz="1500" dirty="0" err="1">
                <a:solidFill>
                  <a:schemeClr val="bg1"/>
                </a:solidFill>
              </a:rPr>
              <a:t>dans</a:t>
            </a:r>
            <a:r>
              <a:rPr lang="en-US" sz="1500" dirty="0">
                <a:solidFill>
                  <a:schemeClr val="bg1"/>
                </a:solidFill>
              </a:rPr>
              <a:t> </a:t>
            </a:r>
            <a:r>
              <a:rPr lang="en-US" sz="1500" dirty="0" err="1">
                <a:solidFill>
                  <a:schemeClr val="bg1"/>
                </a:solidFill>
              </a:rPr>
              <a:t>l’AD</a:t>
            </a:r>
            <a:endParaRPr lang="en-US" sz="1500" dirty="0">
              <a:solidFill>
                <a:schemeClr val="bg1"/>
              </a:solidFill>
            </a:endParaRPr>
          </a:p>
        </p:txBody>
      </p:sp>
    </p:spTree>
    <p:extLst>
      <p:ext uri="{BB962C8B-B14F-4D97-AF65-F5344CB8AC3E}">
        <p14:creationId xmlns:p14="http://schemas.microsoft.com/office/powerpoint/2010/main" val="41724246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42" presetClass="entr" presetSubtype="0"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anim calcmode="lin" valueType="num">
                                      <p:cBhvr>
                                        <p:cTn id="11" dur="500" fill="hold"/>
                                        <p:tgtEl>
                                          <p:spTgt spid="17"/>
                                        </p:tgtEl>
                                        <p:attrNameLst>
                                          <p:attrName>ppt_x</p:attrName>
                                        </p:attrNameLst>
                                      </p:cBhvr>
                                      <p:tavLst>
                                        <p:tav tm="0">
                                          <p:val>
                                            <p:strVal val="#ppt_x"/>
                                          </p:val>
                                        </p:tav>
                                        <p:tav tm="100000">
                                          <p:val>
                                            <p:strVal val="#ppt_x"/>
                                          </p:val>
                                        </p:tav>
                                      </p:tavLst>
                                    </p:anim>
                                    <p:anim calcmode="lin" valueType="num">
                                      <p:cBhvr>
                                        <p:cTn id="12" dur="500" fill="hold"/>
                                        <p:tgtEl>
                                          <p:spTgt spid="17"/>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0"/>
                                  </p:stCondLst>
                                  <p:childTnLst>
                                    <p:set>
                                      <p:cBhvr>
                                        <p:cTn id="14" dur="1" fill="hold">
                                          <p:stCondLst>
                                            <p:cond delay="0"/>
                                          </p:stCondLst>
                                        </p:cTn>
                                        <p:tgtEl>
                                          <p:spTgt spid="31"/>
                                        </p:tgtEl>
                                        <p:attrNameLst>
                                          <p:attrName>style.visibility</p:attrName>
                                        </p:attrNameLst>
                                      </p:cBhvr>
                                      <p:to>
                                        <p:strVal val="visible"/>
                                      </p:to>
                                    </p:set>
                                    <p:animEffect transition="in" filter="fade">
                                      <p:cBhvr>
                                        <p:cTn id="15" dur="500"/>
                                        <p:tgtEl>
                                          <p:spTgt spid="31"/>
                                        </p:tgtEl>
                                      </p:cBhvr>
                                    </p:animEffect>
                                    <p:anim calcmode="lin" valueType="num">
                                      <p:cBhvr>
                                        <p:cTn id="16" dur="500" fill="hold"/>
                                        <p:tgtEl>
                                          <p:spTgt spid="31"/>
                                        </p:tgtEl>
                                        <p:attrNameLst>
                                          <p:attrName>ppt_x</p:attrName>
                                        </p:attrNameLst>
                                      </p:cBhvr>
                                      <p:tavLst>
                                        <p:tav tm="0">
                                          <p:val>
                                            <p:strVal val="#ppt_x"/>
                                          </p:val>
                                        </p:tav>
                                        <p:tav tm="100000">
                                          <p:val>
                                            <p:strVal val="#ppt_x"/>
                                          </p:val>
                                        </p:tav>
                                      </p:tavLst>
                                    </p:anim>
                                    <p:anim calcmode="lin" valueType="num">
                                      <p:cBhvr>
                                        <p:cTn id="17" dur="500" fill="hold"/>
                                        <p:tgtEl>
                                          <p:spTgt spid="31"/>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500"/>
                                        <p:tgtEl>
                                          <p:spTgt spid="23"/>
                                        </p:tgtEl>
                                      </p:cBhvr>
                                    </p:animEffect>
                                  </p:childTnLst>
                                </p:cTn>
                              </p:par>
                              <p:par>
                                <p:cTn id="23" presetID="42" presetClass="entr" presetSubtype="0" fill="hold" nodeType="withEffect">
                                  <p:stCondLst>
                                    <p:cond delay="0"/>
                                  </p:stCondLst>
                                  <p:childTnLst>
                                    <p:set>
                                      <p:cBhvr>
                                        <p:cTn id="24" dur="1" fill="hold">
                                          <p:stCondLst>
                                            <p:cond delay="0"/>
                                          </p:stCondLst>
                                        </p:cTn>
                                        <p:tgtEl>
                                          <p:spTgt spid="23"/>
                                        </p:tgtEl>
                                        <p:attrNameLst>
                                          <p:attrName>style.visibility</p:attrName>
                                        </p:attrNameLst>
                                      </p:cBhvr>
                                      <p:to>
                                        <p:strVal val="visible"/>
                                      </p:to>
                                    </p:set>
                                    <p:animEffect transition="in" filter="fade">
                                      <p:cBhvr>
                                        <p:cTn id="25" dur="500"/>
                                        <p:tgtEl>
                                          <p:spTgt spid="23"/>
                                        </p:tgtEl>
                                      </p:cBhvr>
                                    </p:animEffect>
                                    <p:anim calcmode="lin" valueType="num">
                                      <p:cBhvr>
                                        <p:cTn id="26" dur="500" fill="hold"/>
                                        <p:tgtEl>
                                          <p:spTgt spid="23"/>
                                        </p:tgtEl>
                                        <p:attrNameLst>
                                          <p:attrName>ppt_x</p:attrName>
                                        </p:attrNameLst>
                                      </p:cBhvr>
                                      <p:tavLst>
                                        <p:tav tm="0">
                                          <p:val>
                                            <p:strVal val="#ppt_x"/>
                                          </p:val>
                                        </p:tav>
                                        <p:tav tm="100000">
                                          <p:val>
                                            <p:strVal val="#ppt_x"/>
                                          </p:val>
                                        </p:tav>
                                      </p:tavLst>
                                    </p:anim>
                                    <p:anim calcmode="lin" valueType="num">
                                      <p:cBhvr>
                                        <p:cTn id="27" dur="5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par>
                                <p:cTn id="33" presetID="42" presetClass="entr" presetSubtype="0" fill="hold" grpId="0" nodeType="withEffect">
                                  <p:stCondLst>
                                    <p:cond delay="0"/>
                                  </p:stCondLst>
                                  <p:childTnLst>
                                    <p:set>
                                      <p:cBhvr>
                                        <p:cTn id="34" dur="1" fill="hold">
                                          <p:stCondLst>
                                            <p:cond delay="0"/>
                                          </p:stCondLst>
                                        </p:cTn>
                                        <p:tgtEl>
                                          <p:spTgt spid="32"/>
                                        </p:tgtEl>
                                        <p:attrNameLst>
                                          <p:attrName>style.visibility</p:attrName>
                                        </p:attrNameLst>
                                      </p:cBhvr>
                                      <p:to>
                                        <p:strVal val="visible"/>
                                      </p:to>
                                    </p:set>
                                    <p:animEffect transition="in" filter="fade">
                                      <p:cBhvr>
                                        <p:cTn id="35" dur="500"/>
                                        <p:tgtEl>
                                          <p:spTgt spid="32"/>
                                        </p:tgtEl>
                                      </p:cBhvr>
                                    </p:animEffect>
                                    <p:anim calcmode="lin" valueType="num">
                                      <p:cBhvr>
                                        <p:cTn id="36" dur="500" fill="hold"/>
                                        <p:tgtEl>
                                          <p:spTgt spid="32"/>
                                        </p:tgtEl>
                                        <p:attrNameLst>
                                          <p:attrName>ppt_x</p:attrName>
                                        </p:attrNameLst>
                                      </p:cBhvr>
                                      <p:tavLst>
                                        <p:tav tm="0">
                                          <p:val>
                                            <p:strVal val="#ppt_x"/>
                                          </p:val>
                                        </p:tav>
                                        <p:tav tm="100000">
                                          <p:val>
                                            <p:strVal val="#ppt_x"/>
                                          </p:val>
                                        </p:tav>
                                      </p:tavLst>
                                    </p:anim>
                                    <p:anim calcmode="lin" valueType="num">
                                      <p:cBhvr>
                                        <p:cTn id="37" dur="500" fill="hold"/>
                                        <p:tgtEl>
                                          <p:spTgt spid="32"/>
                                        </p:tgtEl>
                                        <p:attrNameLst>
                                          <p:attrName>ppt_y</p:attrName>
                                        </p:attrNameLst>
                                      </p:cBhvr>
                                      <p:tavLst>
                                        <p:tav tm="0">
                                          <p:val>
                                            <p:strVal val="#ppt_y+.1"/>
                                          </p:val>
                                        </p:tav>
                                        <p:tav tm="100000">
                                          <p:val>
                                            <p:strVal val="#ppt_y"/>
                                          </p:val>
                                        </p:tav>
                                      </p:tavLst>
                                    </p:anim>
                                  </p:childTnLst>
                                </p:cTn>
                              </p:par>
                              <p:par>
                                <p:cTn id="38" presetID="42" presetClass="entr" presetSubtype="0" fill="hold" nodeType="withEffect">
                                  <p:stCondLst>
                                    <p:cond delay="0"/>
                                  </p:stCondLst>
                                  <p:childTnLst>
                                    <p:set>
                                      <p:cBhvr>
                                        <p:cTn id="39" dur="1" fill="hold">
                                          <p:stCondLst>
                                            <p:cond delay="0"/>
                                          </p:stCondLst>
                                        </p:cTn>
                                        <p:tgtEl>
                                          <p:spTgt spid="11"/>
                                        </p:tgtEl>
                                        <p:attrNameLst>
                                          <p:attrName>style.visibility</p:attrName>
                                        </p:attrNameLst>
                                      </p:cBhvr>
                                      <p:to>
                                        <p:strVal val="visible"/>
                                      </p:to>
                                    </p:set>
                                    <p:animEffect transition="in" filter="fade">
                                      <p:cBhvr>
                                        <p:cTn id="40" dur="500"/>
                                        <p:tgtEl>
                                          <p:spTgt spid="11"/>
                                        </p:tgtEl>
                                      </p:cBhvr>
                                    </p:animEffect>
                                    <p:anim calcmode="lin" valueType="num">
                                      <p:cBhvr>
                                        <p:cTn id="41" dur="500" fill="hold"/>
                                        <p:tgtEl>
                                          <p:spTgt spid="11"/>
                                        </p:tgtEl>
                                        <p:attrNameLst>
                                          <p:attrName>ppt_x</p:attrName>
                                        </p:attrNameLst>
                                      </p:cBhvr>
                                      <p:tavLst>
                                        <p:tav tm="0">
                                          <p:val>
                                            <p:strVal val="#ppt_x"/>
                                          </p:val>
                                        </p:tav>
                                        <p:tav tm="100000">
                                          <p:val>
                                            <p:strVal val="#ppt_x"/>
                                          </p:val>
                                        </p:tav>
                                      </p:tavLst>
                                    </p:anim>
                                    <p:anim calcmode="lin" valueType="num">
                                      <p:cBhvr>
                                        <p:cTn id="42" dur="5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5"/>
                                        </p:tgtEl>
                                        <p:attrNameLst>
                                          <p:attrName>style.visibility</p:attrName>
                                        </p:attrNameLst>
                                      </p:cBhvr>
                                      <p:to>
                                        <p:strVal val="visible"/>
                                      </p:to>
                                    </p:set>
                                    <p:animEffect transition="in" filter="fade">
                                      <p:cBhvr>
                                        <p:cTn id="47" dur="500"/>
                                        <p:tgtEl>
                                          <p:spTgt spid="5"/>
                                        </p:tgtEl>
                                      </p:cBhvr>
                                    </p:animEffect>
                                  </p:childTnLst>
                                </p:cTn>
                              </p:par>
                              <p:par>
                                <p:cTn id="48" presetID="42" presetClass="entr" presetSubtype="0" fill="hold" nodeType="withEffect">
                                  <p:stCondLst>
                                    <p:cond delay="0"/>
                                  </p:stCondLst>
                                  <p:childTnLst>
                                    <p:set>
                                      <p:cBhvr>
                                        <p:cTn id="49" dur="1" fill="hold">
                                          <p:stCondLst>
                                            <p:cond delay="0"/>
                                          </p:stCondLst>
                                        </p:cTn>
                                        <p:tgtEl>
                                          <p:spTgt spid="5"/>
                                        </p:tgtEl>
                                        <p:attrNameLst>
                                          <p:attrName>style.visibility</p:attrName>
                                        </p:attrNameLst>
                                      </p:cBhvr>
                                      <p:to>
                                        <p:strVal val="visible"/>
                                      </p:to>
                                    </p:set>
                                    <p:animEffect transition="in" filter="fade">
                                      <p:cBhvr>
                                        <p:cTn id="50" dur="500"/>
                                        <p:tgtEl>
                                          <p:spTgt spid="5"/>
                                        </p:tgtEl>
                                      </p:cBhvr>
                                    </p:animEffect>
                                    <p:anim calcmode="lin" valueType="num">
                                      <p:cBhvr>
                                        <p:cTn id="51" dur="500" fill="hold"/>
                                        <p:tgtEl>
                                          <p:spTgt spid="5"/>
                                        </p:tgtEl>
                                        <p:attrNameLst>
                                          <p:attrName>ppt_x</p:attrName>
                                        </p:attrNameLst>
                                      </p:cBhvr>
                                      <p:tavLst>
                                        <p:tav tm="0">
                                          <p:val>
                                            <p:strVal val="#ppt_x"/>
                                          </p:val>
                                        </p:tav>
                                        <p:tav tm="100000">
                                          <p:val>
                                            <p:strVal val="#ppt_x"/>
                                          </p:val>
                                        </p:tav>
                                      </p:tavLst>
                                    </p:anim>
                                    <p:anim calcmode="lin" valueType="num">
                                      <p:cBhvr>
                                        <p:cTn id="52" dur="500" fill="hold"/>
                                        <p:tgtEl>
                                          <p:spTgt spid="5"/>
                                        </p:tgtEl>
                                        <p:attrNameLst>
                                          <p:attrName>ppt_y</p:attrName>
                                        </p:attrNameLst>
                                      </p:cBhvr>
                                      <p:tavLst>
                                        <p:tav tm="0">
                                          <p:val>
                                            <p:strVal val="#ppt_y+.1"/>
                                          </p:val>
                                        </p:tav>
                                        <p:tav tm="100000">
                                          <p:val>
                                            <p:strVal val="#ppt_y"/>
                                          </p:val>
                                        </p:tav>
                                      </p:tavLst>
                                    </p:anim>
                                  </p:childTnLst>
                                </p:cTn>
                              </p:par>
                              <p:par>
                                <p:cTn id="53" presetID="42" presetClass="entr" presetSubtype="0" fill="hold" grpId="0" nodeType="withEffect">
                                  <p:stCondLst>
                                    <p:cond delay="0"/>
                                  </p:stCondLst>
                                  <p:childTnLst>
                                    <p:set>
                                      <p:cBhvr>
                                        <p:cTn id="54" dur="1" fill="hold">
                                          <p:stCondLst>
                                            <p:cond delay="0"/>
                                          </p:stCondLst>
                                        </p:cTn>
                                        <p:tgtEl>
                                          <p:spTgt spid="33"/>
                                        </p:tgtEl>
                                        <p:attrNameLst>
                                          <p:attrName>style.visibility</p:attrName>
                                        </p:attrNameLst>
                                      </p:cBhvr>
                                      <p:to>
                                        <p:strVal val="visible"/>
                                      </p:to>
                                    </p:set>
                                    <p:animEffect transition="in" filter="fade">
                                      <p:cBhvr>
                                        <p:cTn id="55" dur="500"/>
                                        <p:tgtEl>
                                          <p:spTgt spid="33"/>
                                        </p:tgtEl>
                                      </p:cBhvr>
                                    </p:animEffect>
                                    <p:anim calcmode="lin" valueType="num">
                                      <p:cBhvr>
                                        <p:cTn id="56" dur="500" fill="hold"/>
                                        <p:tgtEl>
                                          <p:spTgt spid="33"/>
                                        </p:tgtEl>
                                        <p:attrNameLst>
                                          <p:attrName>ppt_x</p:attrName>
                                        </p:attrNameLst>
                                      </p:cBhvr>
                                      <p:tavLst>
                                        <p:tav tm="0">
                                          <p:val>
                                            <p:strVal val="#ppt_x"/>
                                          </p:val>
                                        </p:tav>
                                        <p:tav tm="100000">
                                          <p:val>
                                            <p:strVal val="#ppt_x"/>
                                          </p:val>
                                        </p:tav>
                                      </p:tavLst>
                                    </p:anim>
                                    <p:anim calcmode="lin" valueType="num">
                                      <p:cBhvr>
                                        <p:cTn id="57" dur="500" fill="hold"/>
                                        <p:tgtEl>
                                          <p:spTgt spid="3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2" grpId="0"/>
      <p:bldP spid="3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69240" y="1217196"/>
            <a:ext cx="5527821" cy="1413144"/>
          </a:xfrm>
        </p:spPr>
        <p:txBody>
          <a:bodyPr/>
          <a:lstStyle/>
          <a:p>
            <a:r>
              <a:rPr lang="fr-FR" dirty="0"/>
              <a:t>DEMO</a:t>
            </a:r>
            <a:br>
              <a:rPr lang="fr-FR" dirty="0"/>
            </a:br>
            <a:r>
              <a:rPr lang="fr-FR" sz="2400" dirty="0"/>
              <a:t>Déploiement Cluster</a:t>
            </a:r>
            <a:endParaRPr lang="fr-FR" dirty="0"/>
          </a:p>
        </p:txBody>
      </p:sp>
      <p:sp>
        <p:nvSpPr>
          <p:cNvPr id="5" name="Picture Placeholder 4"/>
          <p:cNvSpPr>
            <a:spLocks noGrp="1"/>
          </p:cNvSpPr>
          <p:nvPr>
            <p:ph type="pic" sz="quarter" idx="10"/>
          </p:nvPr>
        </p:nvSpPr>
        <p:spPr/>
      </p:sp>
    </p:spTree>
    <p:extLst>
      <p:ext uri="{BB962C8B-B14F-4D97-AF65-F5344CB8AC3E}">
        <p14:creationId xmlns:p14="http://schemas.microsoft.com/office/powerpoint/2010/main" val="2647541043"/>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69239" y="2084172"/>
            <a:ext cx="11653523" cy="1796217"/>
          </a:xfrm>
        </p:spPr>
        <p:txBody>
          <a:bodyPr/>
          <a:lstStyle/>
          <a:p>
            <a:r>
              <a:rPr lang="fr-FR" sz="8000" dirty="0"/>
              <a:t>Conclusion</a:t>
            </a:r>
          </a:p>
        </p:txBody>
      </p:sp>
    </p:spTree>
    <p:extLst>
      <p:ext uri="{BB962C8B-B14F-4D97-AF65-F5344CB8AC3E}">
        <p14:creationId xmlns:p14="http://schemas.microsoft.com/office/powerpoint/2010/main" val="1928531865"/>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Conclusion</a:t>
            </a:r>
            <a:endParaRPr lang="fr-FR" dirty="0"/>
          </a:p>
        </p:txBody>
      </p:sp>
      <p:grpSp>
        <p:nvGrpSpPr>
          <p:cNvPr id="5" name="Group 4"/>
          <p:cNvGrpSpPr/>
          <p:nvPr/>
        </p:nvGrpSpPr>
        <p:grpSpPr>
          <a:xfrm>
            <a:off x="8986912" y="1981857"/>
            <a:ext cx="2875062" cy="4772796"/>
            <a:chOff x="9100400" y="1772466"/>
            <a:chExt cx="2875062" cy="4772796"/>
          </a:xfrm>
        </p:grpSpPr>
        <p:sp>
          <p:nvSpPr>
            <p:cNvPr id="6" name="Rectangle 5"/>
            <p:cNvSpPr/>
            <p:nvPr/>
          </p:nvSpPr>
          <p:spPr bwMode="auto">
            <a:xfrm>
              <a:off x="9100801" y="2128345"/>
              <a:ext cx="2874661" cy="4416917"/>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82871" tIns="182871" rIns="182871" bIns="182871" anchor="b"/>
            <a:lstStyle/>
            <a:p>
              <a:pPr defTabSz="932510">
                <a:defRPr/>
              </a:pPr>
              <a:endParaRPr lang="en-US" spc="-51" dirty="0">
                <a:solidFill>
                  <a:srgbClr val="FFFFFF"/>
                </a:solidFill>
                <a:cs typeface="Segoe UI" panose="020B0502040204020203" pitchFamily="34" charset="0"/>
              </a:endParaRPr>
            </a:p>
          </p:txBody>
        </p:sp>
        <p:sp>
          <p:nvSpPr>
            <p:cNvPr id="7" name="Rectangle 6"/>
            <p:cNvSpPr/>
            <p:nvPr/>
          </p:nvSpPr>
          <p:spPr>
            <a:xfrm>
              <a:off x="9100400" y="2967540"/>
              <a:ext cx="2875062" cy="528350"/>
            </a:xfrm>
            <a:prstGeom prst="rect">
              <a:avLst/>
            </a:prstGeom>
          </p:spPr>
          <p:txBody>
            <a:bodyPr wrap="square" lIns="0" rIns="0">
              <a:spAutoFit/>
            </a:bodyPr>
            <a:lstStyle/>
            <a:p>
              <a:pPr marL="0" marR="0" lvl="1" algn="ctr">
                <a:lnSpc>
                  <a:spcPts val="3440"/>
                </a:lnSpc>
                <a:spcBef>
                  <a:spcPts val="0"/>
                </a:spcBef>
                <a:spcAft>
                  <a:spcPts val="1200"/>
                </a:spcAft>
              </a:pPr>
              <a:r>
                <a:rPr lang="en-US" sz="3200" dirty="0">
                  <a:solidFill>
                    <a:schemeClr val="bg1"/>
                  </a:solidFill>
                  <a:latin typeface="+mj-lt"/>
                </a:rPr>
                <a:t>Solution S2D</a:t>
              </a:r>
            </a:p>
          </p:txBody>
        </p:sp>
        <p:grpSp>
          <p:nvGrpSpPr>
            <p:cNvPr id="8" name="Group 7"/>
            <p:cNvGrpSpPr/>
            <p:nvPr/>
          </p:nvGrpSpPr>
          <p:grpSpPr>
            <a:xfrm>
              <a:off x="10210383" y="1772466"/>
              <a:ext cx="723446" cy="723446"/>
              <a:chOff x="1243112" y="1772466"/>
              <a:chExt cx="723446" cy="723446"/>
            </a:xfrm>
          </p:grpSpPr>
          <p:sp>
            <p:nvSpPr>
              <p:cNvPr id="9" name="Oval 8"/>
              <p:cNvSpPr/>
              <p:nvPr/>
            </p:nvSpPr>
            <p:spPr bwMode="auto">
              <a:xfrm>
                <a:off x="1243112" y="1772466"/>
                <a:ext cx="723446" cy="723446"/>
              </a:xfrm>
              <a:prstGeom prst="ellips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0" name="Freeform 7"/>
              <p:cNvSpPr>
                <a:spLocks noEditPoints="1"/>
              </p:cNvSpPr>
              <p:nvPr/>
            </p:nvSpPr>
            <p:spPr bwMode="black">
              <a:xfrm>
                <a:off x="1297540" y="1867088"/>
                <a:ext cx="607730" cy="537428"/>
              </a:xfrm>
              <a:custGeom>
                <a:avLst/>
                <a:gdLst>
                  <a:gd name="T0" fmla="*/ 87 w 162"/>
                  <a:gd name="T1" fmla="*/ 109 h 143"/>
                  <a:gd name="T2" fmla="*/ 74 w 162"/>
                  <a:gd name="T3" fmla="*/ 109 h 143"/>
                  <a:gd name="T4" fmla="*/ 74 w 162"/>
                  <a:gd name="T5" fmla="*/ 79 h 143"/>
                  <a:gd name="T6" fmla="*/ 45 w 162"/>
                  <a:gd name="T7" fmla="*/ 79 h 143"/>
                  <a:gd name="T8" fmla="*/ 45 w 162"/>
                  <a:gd name="T9" fmla="*/ 66 h 143"/>
                  <a:gd name="T10" fmla="*/ 74 w 162"/>
                  <a:gd name="T11" fmla="*/ 66 h 143"/>
                  <a:gd name="T12" fmla="*/ 74 w 162"/>
                  <a:gd name="T13" fmla="*/ 36 h 143"/>
                  <a:gd name="T14" fmla="*/ 87 w 162"/>
                  <a:gd name="T15" fmla="*/ 36 h 143"/>
                  <a:gd name="T16" fmla="*/ 87 w 162"/>
                  <a:gd name="T17" fmla="*/ 66 h 143"/>
                  <a:gd name="T18" fmla="*/ 117 w 162"/>
                  <a:gd name="T19" fmla="*/ 66 h 143"/>
                  <a:gd name="T20" fmla="*/ 117 w 162"/>
                  <a:gd name="T21" fmla="*/ 79 h 143"/>
                  <a:gd name="T22" fmla="*/ 87 w 162"/>
                  <a:gd name="T23" fmla="*/ 79 h 143"/>
                  <a:gd name="T24" fmla="*/ 87 w 162"/>
                  <a:gd name="T25" fmla="*/ 109 h 143"/>
                  <a:gd name="T26" fmla="*/ 124 w 162"/>
                  <a:gd name="T27" fmla="*/ 129 h 143"/>
                  <a:gd name="T28" fmla="*/ 81 w 162"/>
                  <a:gd name="T29" fmla="*/ 143 h 143"/>
                  <a:gd name="T30" fmla="*/ 24 w 162"/>
                  <a:gd name="T31" fmla="*/ 115 h 143"/>
                  <a:gd name="T32" fmla="*/ 37 w 162"/>
                  <a:gd name="T33" fmla="*/ 14 h 143"/>
                  <a:gd name="T34" fmla="*/ 81 w 162"/>
                  <a:gd name="T35" fmla="*/ 0 h 143"/>
                  <a:gd name="T36" fmla="*/ 138 w 162"/>
                  <a:gd name="T37" fmla="*/ 28 h 143"/>
                  <a:gd name="T38" fmla="*/ 124 w 162"/>
                  <a:gd name="T39" fmla="*/ 129 h 143"/>
                  <a:gd name="T40" fmla="*/ 130 w 162"/>
                  <a:gd name="T41" fmla="*/ 34 h 143"/>
                  <a:gd name="T42" fmla="*/ 81 w 162"/>
                  <a:gd name="T43" fmla="*/ 9 h 143"/>
                  <a:gd name="T44" fmla="*/ 43 w 162"/>
                  <a:gd name="T45" fmla="*/ 22 h 143"/>
                  <a:gd name="T46" fmla="*/ 31 w 162"/>
                  <a:gd name="T47" fmla="*/ 109 h 143"/>
                  <a:gd name="T48" fmla="*/ 81 w 162"/>
                  <a:gd name="T49" fmla="*/ 134 h 143"/>
                  <a:gd name="T50" fmla="*/ 119 w 162"/>
                  <a:gd name="T51" fmla="*/ 121 h 143"/>
                  <a:gd name="T52" fmla="*/ 130 w 162"/>
                  <a:gd name="T53" fmla="*/ 3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2" h="143">
                    <a:moveTo>
                      <a:pt x="87" y="109"/>
                    </a:moveTo>
                    <a:cubicBezTo>
                      <a:pt x="74" y="109"/>
                      <a:pt x="74" y="109"/>
                      <a:pt x="74" y="109"/>
                    </a:cubicBezTo>
                    <a:cubicBezTo>
                      <a:pt x="74" y="79"/>
                      <a:pt x="74" y="79"/>
                      <a:pt x="74" y="79"/>
                    </a:cubicBezTo>
                    <a:cubicBezTo>
                      <a:pt x="45" y="79"/>
                      <a:pt x="45" y="79"/>
                      <a:pt x="45" y="79"/>
                    </a:cubicBezTo>
                    <a:cubicBezTo>
                      <a:pt x="45" y="66"/>
                      <a:pt x="45" y="66"/>
                      <a:pt x="45" y="66"/>
                    </a:cubicBezTo>
                    <a:cubicBezTo>
                      <a:pt x="74" y="66"/>
                      <a:pt x="74" y="66"/>
                      <a:pt x="74" y="66"/>
                    </a:cubicBezTo>
                    <a:cubicBezTo>
                      <a:pt x="74" y="36"/>
                      <a:pt x="74" y="36"/>
                      <a:pt x="74" y="36"/>
                    </a:cubicBezTo>
                    <a:cubicBezTo>
                      <a:pt x="87" y="36"/>
                      <a:pt x="87" y="36"/>
                      <a:pt x="87" y="36"/>
                    </a:cubicBezTo>
                    <a:cubicBezTo>
                      <a:pt x="87" y="66"/>
                      <a:pt x="87" y="66"/>
                      <a:pt x="87" y="66"/>
                    </a:cubicBezTo>
                    <a:cubicBezTo>
                      <a:pt x="117" y="66"/>
                      <a:pt x="117" y="66"/>
                      <a:pt x="117" y="66"/>
                    </a:cubicBezTo>
                    <a:cubicBezTo>
                      <a:pt x="117" y="79"/>
                      <a:pt x="117" y="79"/>
                      <a:pt x="117" y="79"/>
                    </a:cubicBezTo>
                    <a:cubicBezTo>
                      <a:pt x="87" y="79"/>
                      <a:pt x="87" y="79"/>
                      <a:pt x="87" y="79"/>
                    </a:cubicBezTo>
                    <a:lnTo>
                      <a:pt x="87" y="109"/>
                    </a:lnTo>
                    <a:close/>
                    <a:moveTo>
                      <a:pt x="124" y="129"/>
                    </a:moveTo>
                    <a:cubicBezTo>
                      <a:pt x="111" y="139"/>
                      <a:pt x="96" y="143"/>
                      <a:pt x="81" y="143"/>
                    </a:cubicBezTo>
                    <a:cubicBezTo>
                      <a:pt x="59" y="143"/>
                      <a:pt x="38" y="134"/>
                      <a:pt x="24" y="115"/>
                    </a:cubicBezTo>
                    <a:cubicBezTo>
                      <a:pt x="0" y="84"/>
                      <a:pt x="6" y="38"/>
                      <a:pt x="37" y="14"/>
                    </a:cubicBezTo>
                    <a:cubicBezTo>
                      <a:pt x="50" y="4"/>
                      <a:pt x="66" y="0"/>
                      <a:pt x="81" y="0"/>
                    </a:cubicBezTo>
                    <a:cubicBezTo>
                      <a:pt x="102" y="0"/>
                      <a:pt x="124" y="9"/>
                      <a:pt x="138" y="28"/>
                    </a:cubicBezTo>
                    <a:cubicBezTo>
                      <a:pt x="162" y="60"/>
                      <a:pt x="156" y="105"/>
                      <a:pt x="124" y="129"/>
                    </a:cubicBezTo>
                    <a:close/>
                    <a:moveTo>
                      <a:pt x="130" y="34"/>
                    </a:moveTo>
                    <a:cubicBezTo>
                      <a:pt x="119" y="18"/>
                      <a:pt x="100" y="9"/>
                      <a:pt x="81" y="9"/>
                    </a:cubicBezTo>
                    <a:cubicBezTo>
                      <a:pt x="67" y="9"/>
                      <a:pt x="54" y="14"/>
                      <a:pt x="43" y="22"/>
                    </a:cubicBezTo>
                    <a:cubicBezTo>
                      <a:pt x="16" y="43"/>
                      <a:pt x="10" y="82"/>
                      <a:pt x="31" y="109"/>
                    </a:cubicBezTo>
                    <a:cubicBezTo>
                      <a:pt x="43" y="125"/>
                      <a:pt x="61" y="134"/>
                      <a:pt x="81" y="134"/>
                    </a:cubicBezTo>
                    <a:cubicBezTo>
                      <a:pt x="95" y="134"/>
                      <a:pt x="108" y="130"/>
                      <a:pt x="119" y="121"/>
                    </a:cubicBezTo>
                    <a:cubicBezTo>
                      <a:pt x="146" y="100"/>
                      <a:pt x="151" y="61"/>
                      <a:pt x="130" y="34"/>
                    </a:cubicBezTo>
                    <a:close/>
                  </a:path>
                </a:pathLst>
              </a:custGeom>
              <a:solidFill>
                <a:schemeClr val="bg1">
                  <a:lumMod val="50000"/>
                </a:schemeClr>
              </a:solidFill>
              <a:ln>
                <a:noFill/>
              </a:ln>
              <a:extLst/>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grpSp>
      </p:grpSp>
      <p:grpSp>
        <p:nvGrpSpPr>
          <p:cNvPr id="11" name="Group 10"/>
          <p:cNvGrpSpPr/>
          <p:nvPr/>
        </p:nvGrpSpPr>
        <p:grpSpPr>
          <a:xfrm>
            <a:off x="6070457" y="1983470"/>
            <a:ext cx="2900263" cy="4771183"/>
            <a:chOff x="6183945" y="1774079"/>
            <a:chExt cx="2900263" cy="4771183"/>
          </a:xfrm>
        </p:grpSpPr>
        <p:sp>
          <p:nvSpPr>
            <p:cNvPr id="12" name="Rectangle 11"/>
            <p:cNvSpPr/>
            <p:nvPr/>
          </p:nvSpPr>
          <p:spPr bwMode="auto">
            <a:xfrm>
              <a:off x="6209547" y="2128345"/>
              <a:ext cx="2874661" cy="4416917"/>
            </a:xfrm>
            <a:prstGeom prst="rect">
              <a:avLst/>
            </a:prstGeom>
            <a:solidFill>
              <a:srgbClr val="00B0F0"/>
            </a:solidFill>
            <a:ln>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82871" tIns="182871" rIns="182871" bIns="182871" anchor="b"/>
            <a:lstStyle/>
            <a:p>
              <a:pPr defTabSz="932510">
                <a:defRPr/>
              </a:pPr>
              <a:endParaRPr lang="en-US" spc="-51" dirty="0">
                <a:solidFill>
                  <a:srgbClr val="FFFFFF"/>
                </a:solidFill>
                <a:cs typeface="Segoe UI" panose="020B0502040204020203" pitchFamily="34" charset="0"/>
              </a:endParaRPr>
            </a:p>
          </p:txBody>
        </p:sp>
        <p:sp>
          <p:nvSpPr>
            <p:cNvPr id="13" name="Rectangle 12"/>
            <p:cNvSpPr/>
            <p:nvPr/>
          </p:nvSpPr>
          <p:spPr>
            <a:xfrm>
              <a:off x="6183945" y="2967540"/>
              <a:ext cx="2897205" cy="528350"/>
            </a:xfrm>
            <a:prstGeom prst="rect">
              <a:avLst/>
            </a:prstGeom>
          </p:spPr>
          <p:txBody>
            <a:bodyPr wrap="square" lIns="0" rIns="0">
              <a:spAutoFit/>
            </a:bodyPr>
            <a:lstStyle/>
            <a:p>
              <a:pPr marL="0" marR="0" lvl="1" algn="ctr">
                <a:lnSpc>
                  <a:spcPts val="3440"/>
                </a:lnSpc>
                <a:spcBef>
                  <a:spcPts val="0"/>
                </a:spcBef>
                <a:spcAft>
                  <a:spcPts val="1200"/>
                </a:spcAft>
              </a:pPr>
              <a:r>
                <a:rPr lang="en-US" sz="3200" dirty="0">
                  <a:solidFill>
                    <a:schemeClr val="bg1"/>
                  </a:solidFill>
                  <a:latin typeface="+mj-lt"/>
                </a:rPr>
                <a:t>PowerShell</a:t>
              </a:r>
            </a:p>
          </p:txBody>
        </p:sp>
        <p:grpSp>
          <p:nvGrpSpPr>
            <p:cNvPr id="14" name="Group 13"/>
            <p:cNvGrpSpPr/>
            <p:nvPr/>
          </p:nvGrpSpPr>
          <p:grpSpPr>
            <a:xfrm>
              <a:off x="7319129" y="1774079"/>
              <a:ext cx="723446" cy="723446"/>
              <a:chOff x="1243112" y="1772466"/>
              <a:chExt cx="723446" cy="723446"/>
            </a:xfrm>
          </p:grpSpPr>
          <p:sp>
            <p:nvSpPr>
              <p:cNvPr id="15" name="Oval 14"/>
              <p:cNvSpPr/>
              <p:nvPr/>
            </p:nvSpPr>
            <p:spPr bwMode="auto">
              <a:xfrm>
                <a:off x="1243112" y="1772466"/>
                <a:ext cx="723446" cy="723446"/>
              </a:xfrm>
              <a:prstGeom prst="ellips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6" name="Freeform 7"/>
              <p:cNvSpPr>
                <a:spLocks noEditPoints="1"/>
              </p:cNvSpPr>
              <p:nvPr/>
            </p:nvSpPr>
            <p:spPr bwMode="black">
              <a:xfrm>
                <a:off x="1297540" y="1867088"/>
                <a:ext cx="607730" cy="537428"/>
              </a:xfrm>
              <a:custGeom>
                <a:avLst/>
                <a:gdLst>
                  <a:gd name="T0" fmla="*/ 87 w 162"/>
                  <a:gd name="T1" fmla="*/ 109 h 143"/>
                  <a:gd name="T2" fmla="*/ 74 w 162"/>
                  <a:gd name="T3" fmla="*/ 109 h 143"/>
                  <a:gd name="T4" fmla="*/ 74 w 162"/>
                  <a:gd name="T5" fmla="*/ 79 h 143"/>
                  <a:gd name="T6" fmla="*/ 45 w 162"/>
                  <a:gd name="T7" fmla="*/ 79 h 143"/>
                  <a:gd name="T8" fmla="*/ 45 w 162"/>
                  <a:gd name="T9" fmla="*/ 66 h 143"/>
                  <a:gd name="T10" fmla="*/ 74 w 162"/>
                  <a:gd name="T11" fmla="*/ 66 h 143"/>
                  <a:gd name="T12" fmla="*/ 74 w 162"/>
                  <a:gd name="T13" fmla="*/ 36 h 143"/>
                  <a:gd name="T14" fmla="*/ 87 w 162"/>
                  <a:gd name="T15" fmla="*/ 36 h 143"/>
                  <a:gd name="T16" fmla="*/ 87 w 162"/>
                  <a:gd name="T17" fmla="*/ 66 h 143"/>
                  <a:gd name="T18" fmla="*/ 117 w 162"/>
                  <a:gd name="T19" fmla="*/ 66 h 143"/>
                  <a:gd name="T20" fmla="*/ 117 w 162"/>
                  <a:gd name="T21" fmla="*/ 79 h 143"/>
                  <a:gd name="T22" fmla="*/ 87 w 162"/>
                  <a:gd name="T23" fmla="*/ 79 h 143"/>
                  <a:gd name="T24" fmla="*/ 87 w 162"/>
                  <a:gd name="T25" fmla="*/ 109 h 143"/>
                  <a:gd name="T26" fmla="*/ 124 w 162"/>
                  <a:gd name="T27" fmla="*/ 129 h 143"/>
                  <a:gd name="T28" fmla="*/ 81 w 162"/>
                  <a:gd name="T29" fmla="*/ 143 h 143"/>
                  <a:gd name="T30" fmla="*/ 24 w 162"/>
                  <a:gd name="T31" fmla="*/ 115 h 143"/>
                  <a:gd name="T32" fmla="*/ 37 w 162"/>
                  <a:gd name="T33" fmla="*/ 14 h 143"/>
                  <a:gd name="T34" fmla="*/ 81 w 162"/>
                  <a:gd name="T35" fmla="*/ 0 h 143"/>
                  <a:gd name="T36" fmla="*/ 138 w 162"/>
                  <a:gd name="T37" fmla="*/ 28 h 143"/>
                  <a:gd name="T38" fmla="*/ 124 w 162"/>
                  <a:gd name="T39" fmla="*/ 129 h 143"/>
                  <a:gd name="T40" fmla="*/ 130 w 162"/>
                  <a:gd name="T41" fmla="*/ 34 h 143"/>
                  <a:gd name="T42" fmla="*/ 81 w 162"/>
                  <a:gd name="T43" fmla="*/ 9 h 143"/>
                  <a:gd name="T44" fmla="*/ 43 w 162"/>
                  <a:gd name="T45" fmla="*/ 22 h 143"/>
                  <a:gd name="T46" fmla="*/ 31 w 162"/>
                  <a:gd name="T47" fmla="*/ 109 h 143"/>
                  <a:gd name="T48" fmla="*/ 81 w 162"/>
                  <a:gd name="T49" fmla="*/ 134 h 143"/>
                  <a:gd name="T50" fmla="*/ 119 w 162"/>
                  <a:gd name="T51" fmla="*/ 121 h 143"/>
                  <a:gd name="T52" fmla="*/ 130 w 162"/>
                  <a:gd name="T53" fmla="*/ 3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2" h="143">
                    <a:moveTo>
                      <a:pt x="87" y="109"/>
                    </a:moveTo>
                    <a:cubicBezTo>
                      <a:pt x="74" y="109"/>
                      <a:pt x="74" y="109"/>
                      <a:pt x="74" y="109"/>
                    </a:cubicBezTo>
                    <a:cubicBezTo>
                      <a:pt x="74" y="79"/>
                      <a:pt x="74" y="79"/>
                      <a:pt x="74" y="79"/>
                    </a:cubicBezTo>
                    <a:cubicBezTo>
                      <a:pt x="45" y="79"/>
                      <a:pt x="45" y="79"/>
                      <a:pt x="45" y="79"/>
                    </a:cubicBezTo>
                    <a:cubicBezTo>
                      <a:pt x="45" y="66"/>
                      <a:pt x="45" y="66"/>
                      <a:pt x="45" y="66"/>
                    </a:cubicBezTo>
                    <a:cubicBezTo>
                      <a:pt x="74" y="66"/>
                      <a:pt x="74" y="66"/>
                      <a:pt x="74" y="66"/>
                    </a:cubicBezTo>
                    <a:cubicBezTo>
                      <a:pt x="74" y="36"/>
                      <a:pt x="74" y="36"/>
                      <a:pt x="74" y="36"/>
                    </a:cubicBezTo>
                    <a:cubicBezTo>
                      <a:pt x="87" y="36"/>
                      <a:pt x="87" y="36"/>
                      <a:pt x="87" y="36"/>
                    </a:cubicBezTo>
                    <a:cubicBezTo>
                      <a:pt x="87" y="66"/>
                      <a:pt x="87" y="66"/>
                      <a:pt x="87" y="66"/>
                    </a:cubicBezTo>
                    <a:cubicBezTo>
                      <a:pt x="117" y="66"/>
                      <a:pt x="117" y="66"/>
                      <a:pt x="117" y="66"/>
                    </a:cubicBezTo>
                    <a:cubicBezTo>
                      <a:pt x="117" y="79"/>
                      <a:pt x="117" y="79"/>
                      <a:pt x="117" y="79"/>
                    </a:cubicBezTo>
                    <a:cubicBezTo>
                      <a:pt x="87" y="79"/>
                      <a:pt x="87" y="79"/>
                      <a:pt x="87" y="79"/>
                    </a:cubicBezTo>
                    <a:lnTo>
                      <a:pt x="87" y="109"/>
                    </a:lnTo>
                    <a:close/>
                    <a:moveTo>
                      <a:pt x="124" y="129"/>
                    </a:moveTo>
                    <a:cubicBezTo>
                      <a:pt x="111" y="139"/>
                      <a:pt x="96" y="143"/>
                      <a:pt x="81" y="143"/>
                    </a:cubicBezTo>
                    <a:cubicBezTo>
                      <a:pt x="59" y="143"/>
                      <a:pt x="38" y="134"/>
                      <a:pt x="24" y="115"/>
                    </a:cubicBezTo>
                    <a:cubicBezTo>
                      <a:pt x="0" y="84"/>
                      <a:pt x="6" y="38"/>
                      <a:pt x="37" y="14"/>
                    </a:cubicBezTo>
                    <a:cubicBezTo>
                      <a:pt x="50" y="4"/>
                      <a:pt x="66" y="0"/>
                      <a:pt x="81" y="0"/>
                    </a:cubicBezTo>
                    <a:cubicBezTo>
                      <a:pt x="102" y="0"/>
                      <a:pt x="124" y="9"/>
                      <a:pt x="138" y="28"/>
                    </a:cubicBezTo>
                    <a:cubicBezTo>
                      <a:pt x="162" y="60"/>
                      <a:pt x="156" y="105"/>
                      <a:pt x="124" y="129"/>
                    </a:cubicBezTo>
                    <a:close/>
                    <a:moveTo>
                      <a:pt x="130" y="34"/>
                    </a:moveTo>
                    <a:cubicBezTo>
                      <a:pt x="119" y="18"/>
                      <a:pt x="100" y="9"/>
                      <a:pt x="81" y="9"/>
                    </a:cubicBezTo>
                    <a:cubicBezTo>
                      <a:pt x="67" y="9"/>
                      <a:pt x="54" y="14"/>
                      <a:pt x="43" y="22"/>
                    </a:cubicBezTo>
                    <a:cubicBezTo>
                      <a:pt x="16" y="43"/>
                      <a:pt x="10" y="82"/>
                      <a:pt x="31" y="109"/>
                    </a:cubicBezTo>
                    <a:cubicBezTo>
                      <a:pt x="43" y="125"/>
                      <a:pt x="61" y="134"/>
                      <a:pt x="81" y="134"/>
                    </a:cubicBezTo>
                    <a:cubicBezTo>
                      <a:pt x="95" y="134"/>
                      <a:pt x="108" y="130"/>
                      <a:pt x="119" y="121"/>
                    </a:cubicBezTo>
                    <a:cubicBezTo>
                      <a:pt x="146" y="100"/>
                      <a:pt x="151" y="61"/>
                      <a:pt x="130" y="34"/>
                    </a:cubicBezTo>
                    <a:close/>
                  </a:path>
                </a:pathLst>
              </a:custGeom>
              <a:solidFill>
                <a:srgbClr val="00B0F0"/>
              </a:solidFill>
              <a:ln>
                <a:noFill/>
              </a:ln>
              <a:extLst/>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grpSp>
      </p:grpSp>
      <p:grpSp>
        <p:nvGrpSpPr>
          <p:cNvPr id="17" name="Group 16"/>
          <p:cNvGrpSpPr/>
          <p:nvPr/>
        </p:nvGrpSpPr>
        <p:grpSpPr>
          <a:xfrm>
            <a:off x="313549" y="1981857"/>
            <a:ext cx="2874661" cy="4772796"/>
            <a:chOff x="427037" y="1772466"/>
            <a:chExt cx="2874661" cy="4772796"/>
          </a:xfrm>
        </p:grpSpPr>
        <p:sp>
          <p:nvSpPr>
            <p:cNvPr id="18" name="Rectangle 17"/>
            <p:cNvSpPr/>
            <p:nvPr/>
          </p:nvSpPr>
          <p:spPr bwMode="auto">
            <a:xfrm>
              <a:off x="427037" y="2128345"/>
              <a:ext cx="2874661" cy="4416917"/>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82871" tIns="182871" rIns="182871" bIns="182871" anchor="b"/>
            <a:lstStyle/>
            <a:p>
              <a:pPr defTabSz="932510">
                <a:defRPr/>
              </a:pPr>
              <a:endParaRPr lang="en-US" spc="-51" dirty="0">
                <a:solidFill>
                  <a:srgbClr val="FFFFFF"/>
                </a:solidFill>
                <a:cs typeface="Segoe UI" panose="020B0502040204020203" pitchFamily="34" charset="0"/>
              </a:endParaRPr>
            </a:p>
          </p:txBody>
        </p:sp>
        <p:sp>
          <p:nvSpPr>
            <p:cNvPr id="19" name="Rectangle 18"/>
            <p:cNvSpPr/>
            <p:nvPr/>
          </p:nvSpPr>
          <p:spPr>
            <a:xfrm>
              <a:off x="427038" y="2967540"/>
              <a:ext cx="2859704" cy="1400383"/>
            </a:xfrm>
            <a:prstGeom prst="rect">
              <a:avLst/>
            </a:prstGeom>
          </p:spPr>
          <p:txBody>
            <a:bodyPr wrap="square" lIns="0" rIns="0">
              <a:spAutoFit/>
            </a:bodyPr>
            <a:lstStyle/>
            <a:p>
              <a:pPr marL="0" marR="0" lvl="1" algn="ctr">
                <a:lnSpc>
                  <a:spcPts val="3440"/>
                </a:lnSpc>
                <a:spcBef>
                  <a:spcPts val="0"/>
                </a:spcBef>
              </a:pPr>
              <a:r>
                <a:rPr lang="en-US" sz="3200" dirty="0" err="1">
                  <a:solidFill>
                    <a:schemeClr val="bg1"/>
                  </a:solidFill>
                  <a:latin typeface="+mj-lt"/>
                </a:rPr>
                <a:t>Automatisation</a:t>
              </a:r>
              <a:r>
                <a:rPr lang="en-US" sz="3200" dirty="0">
                  <a:solidFill>
                    <a:schemeClr val="bg1"/>
                  </a:solidFill>
                  <a:latin typeface="+mj-lt"/>
                </a:rPr>
                <a:t> =</a:t>
              </a:r>
            </a:p>
            <a:p>
              <a:pPr marL="0" marR="0" lvl="1" algn="ctr">
                <a:lnSpc>
                  <a:spcPts val="3440"/>
                </a:lnSpc>
                <a:spcBef>
                  <a:spcPts val="0"/>
                </a:spcBef>
                <a:spcAft>
                  <a:spcPts val="1200"/>
                </a:spcAft>
              </a:pPr>
              <a:r>
                <a:rPr lang="en-US" sz="3200" dirty="0">
                  <a:solidFill>
                    <a:schemeClr val="bg1"/>
                  </a:solidFill>
                  <a:latin typeface="+mj-lt"/>
                </a:rPr>
                <a:t>Simplification</a:t>
              </a:r>
            </a:p>
          </p:txBody>
        </p:sp>
        <p:grpSp>
          <p:nvGrpSpPr>
            <p:cNvPr id="20" name="Group 19"/>
            <p:cNvGrpSpPr/>
            <p:nvPr/>
          </p:nvGrpSpPr>
          <p:grpSpPr>
            <a:xfrm>
              <a:off x="1536619" y="1772466"/>
              <a:ext cx="723446" cy="723446"/>
              <a:chOff x="1243112" y="1772466"/>
              <a:chExt cx="723446" cy="723446"/>
            </a:xfrm>
          </p:grpSpPr>
          <p:sp>
            <p:nvSpPr>
              <p:cNvPr id="21" name="Oval 20"/>
              <p:cNvSpPr/>
              <p:nvPr/>
            </p:nvSpPr>
            <p:spPr bwMode="auto">
              <a:xfrm>
                <a:off x="1243112" y="1772466"/>
                <a:ext cx="723446" cy="723446"/>
              </a:xfrm>
              <a:prstGeom prst="ellips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2" name="Freeform 7"/>
              <p:cNvSpPr>
                <a:spLocks noEditPoints="1"/>
              </p:cNvSpPr>
              <p:nvPr/>
            </p:nvSpPr>
            <p:spPr bwMode="black">
              <a:xfrm>
                <a:off x="1297540" y="1867088"/>
                <a:ext cx="607730" cy="537428"/>
              </a:xfrm>
              <a:custGeom>
                <a:avLst/>
                <a:gdLst>
                  <a:gd name="T0" fmla="*/ 87 w 162"/>
                  <a:gd name="T1" fmla="*/ 109 h 143"/>
                  <a:gd name="T2" fmla="*/ 74 w 162"/>
                  <a:gd name="T3" fmla="*/ 109 h 143"/>
                  <a:gd name="T4" fmla="*/ 74 w 162"/>
                  <a:gd name="T5" fmla="*/ 79 h 143"/>
                  <a:gd name="T6" fmla="*/ 45 w 162"/>
                  <a:gd name="T7" fmla="*/ 79 h 143"/>
                  <a:gd name="T8" fmla="*/ 45 w 162"/>
                  <a:gd name="T9" fmla="*/ 66 h 143"/>
                  <a:gd name="T10" fmla="*/ 74 w 162"/>
                  <a:gd name="T11" fmla="*/ 66 h 143"/>
                  <a:gd name="T12" fmla="*/ 74 w 162"/>
                  <a:gd name="T13" fmla="*/ 36 h 143"/>
                  <a:gd name="T14" fmla="*/ 87 w 162"/>
                  <a:gd name="T15" fmla="*/ 36 h 143"/>
                  <a:gd name="T16" fmla="*/ 87 w 162"/>
                  <a:gd name="T17" fmla="*/ 66 h 143"/>
                  <a:gd name="T18" fmla="*/ 117 w 162"/>
                  <a:gd name="T19" fmla="*/ 66 h 143"/>
                  <a:gd name="T20" fmla="*/ 117 w 162"/>
                  <a:gd name="T21" fmla="*/ 79 h 143"/>
                  <a:gd name="T22" fmla="*/ 87 w 162"/>
                  <a:gd name="T23" fmla="*/ 79 h 143"/>
                  <a:gd name="T24" fmla="*/ 87 w 162"/>
                  <a:gd name="T25" fmla="*/ 109 h 143"/>
                  <a:gd name="T26" fmla="*/ 124 w 162"/>
                  <a:gd name="T27" fmla="*/ 129 h 143"/>
                  <a:gd name="T28" fmla="*/ 81 w 162"/>
                  <a:gd name="T29" fmla="*/ 143 h 143"/>
                  <a:gd name="T30" fmla="*/ 24 w 162"/>
                  <a:gd name="T31" fmla="*/ 115 h 143"/>
                  <a:gd name="T32" fmla="*/ 37 w 162"/>
                  <a:gd name="T33" fmla="*/ 14 h 143"/>
                  <a:gd name="T34" fmla="*/ 81 w 162"/>
                  <a:gd name="T35" fmla="*/ 0 h 143"/>
                  <a:gd name="T36" fmla="*/ 138 w 162"/>
                  <a:gd name="T37" fmla="*/ 28 h 143"/>
                  <a:gd name="T38" fmla="*/ 124 w 162"/>
                  <a:gd name="T39" fmla="*/ 129 h 143"/>
                  <a:gd name="T40" fmla="*/ 130 w 162"/>
                  <a:gd name="T41" fmla="*/ 34 h 143"/>
                  <a:gd name="T42" fmla="*/ 81 w 162"/>
                  <a:gd name="T43" fmla="*/ 9 h 143"/>
                  <a:gd name="T44" fmla="*/ 43 w 162"/>
                  <a:gd name="T45" fmla="*/ 22 h 143"/>
                  <a:gd name="T46" fmla="*/ 31 w 162"/>
                  <a:gd name="T47" fmla="*/ 109 h 143"/>
                  <a:gd name="T48" fmla="*/ 81 w 162"/>
                  <a:gd name="T49" fmla="*/ 134 h 143"/>
                  <a:gd name="T50" fmla="*/ 119 w 162"/>
                  <a:gd name="T51" fmla="*/ 121 h 143"/>
                  <a:gd name="T52" fmla="*/ 130 w 162"/>
                  <a:gd name="T53" fmla="*/ 3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2" h="143">
                    <a:moveTo>
                      <a:pt x="87" y="109"/>
                    </a:moveTo>
                    <a:cubicBezTo>
                      <a:pt x="74" y="109"/>
                      <a:pt x="74" y="109"/>
                      <a:pt x="74" y="109"/>
                    </a:cubicBezTo>
                    <a:cubicBezTo>
                      <a:pt x="74" y="79"/>
                      <a:pt x="74" y="79"/>
                      <a:pt x="74" y="79"/>
                    </a:cubicBezTo>
                    <a:cubicBezTo>
                      <a:pt x="45" y="79"/>
                      <a:pt x="45" y="79"/>
                      <a:pt x="45" y="79"/>
                    </a:cubicBezTo>
                    <a:cubicBezTo>
                      <a:pt x="45" y="66"/>
                      <a:pt x="45" y="66"/>
                      <a:pt x="45" y="66"/>
                    </a:cubicBezTo>
                    <a:cubicBezTo>
                      <a:pt x="74" y="66"/>
                      <a:pt x="74" y="66"/>
                      <a:pt x="74" y="66"/>
                    </a:cubicBezTo>
                    <a:cubicBezTo>
                      <a:pt x="74" y="36"/>
                      <a:pt x="74" y="36"/>
                      <a:pt x="74" y="36"/>
                    </a:cubicBezTo>
                    <a:cubicBezTo>
                      <a:pt x="87" y="36"/>
                      <a:pt x="87" y="36"/>
                      <a:pt x="87" y="36"/>
                    </a:cubicBezTo>
                    <a:cubicBezTo>
                      <a:pt x="87" y="66"/>
                      <a:pt x="87" y="66"/>
                      <a:pt x="87" y="66"/>
                    </a:cubicBezTo>
                    <a:cubicBezTo>
                      <a:pt x="117" y="66"/>
                      <a:pt x="117" y="66"/>
                      <a:pt x="117" y="66"/>
                    </a:cubicBezTo>
                    <a:cubicBezTo>
                      <a:pt x="117" y="79"/>
                      <a:pt x="117" y="79"/>
                      <a:pt x="117" y="79"/>
                    </a:cubicBezTo>
                    <a:cubicBezTo>
                      <a:pt x="87" y="79"/>
                      <a:pt x="87" y="79"/>
                      <a:pt x="87" y="79"/>
                    </a:cubicBezTo>
                    <a:lnTo>
                      <a:pt x="87" y="109"/>
                    </a:lnTo>
                    <a:close/>
                    <a:moveTo>
                      <a:pt x="124" y="129"/>
                    </a:moveTo>
                    <a:cubicBezTo>
                      <a:pt x="111" y="139"/>
                      <a:pt x="96" y="143"/>
                      <a:pt x="81" y="143"/>
                    </a:cubicBezTo>
                    <a:cubicBezTo>
                      <a:pt x="59" y="143"/>
                      <a:pt x="38" y="134"/>
                      <a:pt x="24" y="115"/>
                    </a:cubicBezTo>
                    <a:cubicBezTo>
                      <a:pt x="0" y="84"/>
                      <a:pt x="6" y="38"/>
                      <a:pt x="37" y="14"/>
                    </a:cubicBezTo>
                    <a:cubicBezTo>
                      <a:pt x="50" y="4"/>
                      <a:pt x="66" y="0"/>
                      <a:pt x="81" y="0"/>
                    </a:cubicBezTo>
                    <a:cubicBezTo>
                      <a:pt x="102" y="0"/>
                      <a:pt x="124" y="9"/>
                      <a:pt x="138" y="28"/>
                    </a:cubicBezTo>
                    <a:cubicBezTo>
                      <a:pt x="162" y="60"/>
                      <a:pt x="156" y="105"/>
                      <a:pt x="124" y="129"/>
                    </a:cubicBezTo>
                    <a:close/>
                    <a:moveTo>
                      <a:pt x="130" y="34"/>
                    </a:moveTo>
                    <a:cubicBezTo>
                      <a:pt x="119" y="18"/>
                      <a:pt x="100" y="9"/>
                      <a:pt x="81" y="9"/>
                    </a:cubicBezTo>
                    <a:cubicBezTo>
                      <a:pt x="67" y="9"/>
                      <a:pt x="54" y="14"/>
                      <a:pt x="43" y="22"/>
                    </a:cubicBezTo>
                    <a:cubicBezTo>
                      <a:pt x="16" y="43"/>
                      <a:pt x="10" y="82"/>
                      <a:pt x="31" y="109"/>
                    </a:cubicBezTo>
                    <a:cubicBezTo>
                      <a:pt x="43" y="125"/>
                      <a:pt x="61" y="134"/>
                      <a:pt x="81" y="134"/>
                    </a:cubicBezTo>
                    <a:cubicBezTo>
                      <a:pt x="95" y="134"/>
                      <a:pt x="108" y="130"/>
                      <a:pt x="119" y="121"/>
                    </a:cubicBezTo>
                    <a:cubicBezTo>
                      <a:pt x="146" y="100"/>
                      <a:pt x="151" y="61"/>
                      <a:pt x="130" y="34"/>
                    </a:cubicBezTo>
                    <a:close/>
                  </a:path>
                </a:pathLst>
              </a:custGeom>
              <a:solidFill>
                <a:srgbClr val="00B050"/>
              </a:solidFill>
              <a:ln>
                <a:noFill/>
              </a:ln>
              <a:extLst/>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grpSp>
      </p:grpSp>
      <p:grpSp>
        <p:nvGrpSpPr>
          <p:cNvPr id="23" name="Group 22"/>
          <p:cNvGrpSpPr/>
          <p:nvPr/>
        </p:nvGrpSpPr>
        <p:grpSpPr>
          <a:xfrm>
            <a:off x="3069103" y="1981857"/>
            <a:ext cx="3010362" cy="4772796"/>
            <a:chOff x="3182591" y="1772466"/>
            <a:chExt cx="3010362" cy="4772796"/>
          </a:xfrm>
        </p:grpSpPr>
        <p:sp>
          <p:nvSpPr>
            <p:cNvPr id="24" name="Rectangle 23"/>
            <p:cNvSpPr/>
            <p:nvPr/>
          </p:nvSpPr>
          <p:spPr bwMode="auto">
            <a:xfrm>
              <a:off x="3318292" y="2128345"/>
              <a:ext cx="2874661" cy="441691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82871" tIns="182871" rIns="182871" bIns="182871" anchor="b"/>
            <a:lstStyle/>
            <a:p>
              <a:pPr defTabSz="932510">
                <a:defRPr/>
              </a:pPr>
              <a:endParaRPr lang="en-US" spc="-51" dirty="0">
                <a:solidFill>
                  <a:srgbClr val="FFFFFF"/>
                </a:solidFill>
                <a:cs typeface="Segoe UI" panose="020B0502040204020203" pitchFamily="34" charset="0"/>
              </a:endParaRPr>
            </a:p>
          </p:txBody>
        </p:sp>
        <p:sp>
          <p:nvSpPr>
            <p:cNvPr id="25" name="Rectangle 24"/>
            <p:cNvSpPr/>
            <p:nvPr/>
          </p:nvSpPr>
          <p:spPr>
            <a:xfrm>
              <a:off x="3305991" y="2967540"/>
              <a:ext cx="2877954" cy="1400383"/>
            </a:xfrm>
            <a:prstGeom prst="rect">
              <a:avLst/>
            </a:prstGeom>
          </p:spPr>
          <p:txBody>
            <a:bodyPr wrap="square" lIns="0" rIns="0">
              <a:spAutoFit/>
            </a:bodyPr>
            <a:lstStyle/>
            <a:p>
              <a:pPr marL="0" lvl="1" algn="ctr">
                <a:lnSpc>
                  <a:spcPts val="3440"/>
                </a:lnSpc>
              </a:pPr>
              <a:r>
                <a:rPr lang="en-US" sz="3200" dirty="0" err="1">
                  <a:solidFill>
                    <a:schemeClr val="bg1"/>
                  </a:solidFill>
                  <a:latin typeface="+mj-lt"/>
                </a:rPr>
                <a:t>Automatisation</a:t>
              </a:r>
              <a:endParaRPr lang="en-US" sz="3200" dirty="0">
                <a:solidFill>
                  <a:schemeClr val="bg1"/>
                </a:solidFill>
                <a:latin typeface="+mj-lt"/>
              </a:endParaRPr>
            </a:p>
            <a:p>
              <a:pPr marL="0" lvl="1" algn="ctr">
                <a:lnSpc>
                  <a:spcPts val="3440"/>
                </a:lnSpc>
              </a:pPr>
              <a:r>
                <a:rPr lang="en-US" sz="3200" dirty="0">
                  <a:solidFill>
                    <a:schemeClr val="bg1"/>
                  </a:solidFill>
                  <a:latin typeface="+mj-lt"/>
                </a:rPr>
                <a:t>=</a:t>
              </a:r>
            </a:p>
            <a:p>
              <a:pPr marL="0" lvl="1" algn="ctr">
                <a:lnSpc>
                  <a:spcPts val="3440"/>
                </a:lnSpc>
                <a:spcAft>
                  <a:spcPts val="1200"/>
                </a:spcAft>
              </a:pPr>
              <a:r>
                <a:rPr lang="en-US" sz="3200" dirty="0" err="1">
                  <a:solidFill>
                    <a:schemeClr val="bg1"/>
                  </a:solidFill>
                  <a:latin typeface="+mj-lt"/>
                </a:rPr>
                <a:t>Préparation</a:t>
              </a:r>
              <a:endParaRPr lang="en-US" sz="3200" dirty="0">
                <a:solidFill>
                  <a:schemeClr val="bg1"/>
                </a:solidFill>
                <a:latin typeface="+mj-lt"/>
              </a:endParaRPr>
            </a:p>
          </p:txBody>
        </p:sp>
        <p:grpSp>
          <p:nvGrpSpPr>
            <p:cNvPr id="26" name="Group 25"/>
            <p:cNvGrpSpPr/>
            <p:nvPr/>
          </p:nvGrpSpPr>
          <p:grpSpPr>
            <a:xfrm>
              <a:off x="4427874" y="1772466"/>
              <a:ext cx="723446" cy="723446"/>
              <a:chOff x="1243112" y="1772466"/>
              <a:chExt cx="723446" cy="723446"/>
            </a:xfrm>
          </p:grpSpPr>
          <p:sp>
            <p:nvSpPr>
              <p:cNvPr id="28" name="Oval 27"/>
              <p:cNvSpPr/>
              <p:nvPr/>
            </p:nvSpPr>
            <p:spPr bwMode="auto">
              <a:xfrm>
                <a:off x="1243112" y="1772466"/>
                <a:ext cx="723446" cy="723446"/>
              </a:xfrm>
              <a:prstGeom prst="ellips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9" name="Freeform 7"/>
              <p:cNvSpPr>
                <a:spLocks noEditPoints="1"/>
              </p:cNvSpPr>
              <p:nvPr/>
            </p:nvSpPr>
            <p:spPr bwMode="black">
              <a:xfrm>
                <a:off x="1297540" y="1867088"/>
                <a:ext cx="607730" cy="537428"/>
              </a:xfrm>
              <a:custGeom>
                <a:avLst/>
                <a:gdLst>
                  <a:gd name="T0" fmla="*/ 87 w 162"/>
                  <a:gd name="T1" fmla="*/ 109 h 143"/>
                  <a:gd name="T2" fmla="*/ 74 w 162"/>
                  <a:gd name="T3" fmla="*/ 109 h 143"/>
                  <a:gd name="T4" fmla="*/ 74 w 162"/>
                  <a:gd name="T5" fmla="*/ 79 h 143"/>
                  <a:gd name="T6" fmla="*/ 45 w 162"/>
                  <a:gd name="T7" fmla="*/ 79 h 143"/>
                  <a:gd name="T8" fmla="*/ 45 w 162"/>
                  <a:gd name="T9" fmla="*/ 66 h 143"/>
                  <a:gd name="T10" fmla="*/ 74 w 162"/>
                  <a:gd name="T11" fmla="*/ 66 h 143"/>
                  <a:gd name="T12" fmla="*/ 74 w 162"/>
                  <a:gd name="T13" fmla="*/ 36 h 143"/>
                  <a:gd name="T14" fmla="*/ 87 w 162"/>
                  <a:gd name="T15" fmla="*/ 36 h 143"/>
                  <a:gd name="T16" fmla="*/ 87 w 162"/>
                  <a:gd name="T17" fmla="*/ 66 h 143"/>
                  <a:gd name="T18" fmla="*/ 117 w 162"/>
                  <a:gd name="T19" fmla="*/ 66 h 143"/>
                  <a:gd name="T20" fmla="*/ 117 w 162"/>
                  <a:gd name="T21" fmla="*/ 79 h 143"/>
                  <a:gd name="T22" fmla="*/ 87 w 162"/>
                  <a:gd name="T23" fmla="*/ 79 h 143"/>
                  <a:gd name="T24" fmla="*/ 87 w 162"/>
                  <a:gd name="T25" fmla="*/ 109 h 143"/>
                  <a:gd name="T26" fmla="*/ 124 w 162"/>
                  <a:gd name="T27" fmla="*/ 129 h 143"/>
                  <a:gd name="T28" fmla="*/ 81 w 162"/>
                  <a:gd name="T29" fmla="*/ 143 h 143"/>
                  <a:gd name="T30" fmla="*/ 24 w 162"/>
                  <a:gd name="T31" fmla="*/ 115 h 143"/>
                  <a:gd name="T32" fmla="*/ 37 w 162"/>
                  <a:gd name="T33" fmla="*/ 14 h 143"/>
                  <a:gd name="T34" fmla="*/ 81 w 162"/>
                  <a:gd name="T35" fmla="*/ 0 h 143"/>
                  <a:gd name="T36" fmla="*/ 138 w 162"/>
                  <a:gd name="T37" fmla="*/ 28 h 143"/>
                  <a:gd name="T38" fmla="*/ 124 w 162"/>
                  <a:gd name="T39" fmla="*/ 129 h 143"/>
                  <a:gd name="T40" fmla="*/ 130 w 162"/>
                  <a:gd name="T41" fmla="*/ 34 h 143"/>
                  <a:gd name="T42" fmla="*/ 81 w 162"/>
                  <a:gd name="T43" fmla="*/ 9 h 143"/>
                  <a:gd name="T44" fmla="*/ 43 w 162"/>
                  <a:gd name="T45" fmla="*/ 22 h 143"/>
                  <a:gd name="T46" fmla="*/ 31 w 162"/>
                  <a:gd name="T47" fmla="*/ 109 h 143"/>
                  <a:gd name="T48" fmla="*/ 81 w 162"/>
                  <a:gd name="T49" fmla="*/ 134 h 143"/>
                  <a:gd name="T50" fmla="*/ 119 w 162"/>
                  <a:gd name="T51" fmla="*/ 121 h 143"/>
                  <a:gd name="T52" fmla="*/ 130 w 162"/>
                  <a:gd name="T53" fmla="*/ 3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2" h="143">
                    <a:moveTo>
                      <a:pt x="87" y="109"/>
                    </a:moveTo>
                    <a:cubicBezTo>
                      <a:pt x="74" y="109"/>
                      <a:pt x="74" y="109"/>
                      <a:pt x="74" y="109"/>
                    </a:cubicBezTo>
                    <a:cubicBezTo>
                      <a:pt x="74" y="79"/>
                      <a:pt x="74" y="79"/>
                      <a:pt x="74" y="79"/>
                    </a:cubicBezTo>
                    <a:cubicBezTo>
                      <a:pt x="45" y="79"/>
                      <a:pt x="45" y="79"/>
                      <a:pt x="45" y="79"/>
                    </a:cubicBezTo>
                    <a:cubicBezTo>
                      <a:pt x="45" y="66"/>
                      <a:pt x="45" y="66"/>
                      <a:pt x="45" y="66"/>
                    </a:cubicBezTo>
                    <a:cubicBezTo>
                      <a:pt x="74" y="66"/>
                      <a:pt x="74" y="66"/>
                      <a:pt x="74" y="66"/>
                    </a:cubicBezTo>
                    <a:cubicBezTo>
                      <a:pt x="74" y="36"/>
                      <a:pt x="74" y="36"/>
                      <a:pt x="74" y="36"/>
                    </a:cubicBezTo>
                    <a:cubicBezTo>
                      <a:pt x="87" y="36"/>
                      <a:pt x="87" y="36"/>
                      <a:pt x="87" y="36"/>
                    </a:cubicBezTo>
                    <a:cubicBezTo>
                      <a:pt x="87" y="66"/>
                      <a:pt x="87" y="66"/>
                      <a:pt x="87" y="66"/>
                    </a:cubicBezTo>
                    <a:cubicBezTo>
                      <a:pt x="117" y="66"/>
                      <a:pt x="117" y="66"/>
                      <a:pt x="117" y="66"/>
                    </a:cubicBezTo>
                    <a:cubicBezTo>
                      <a:pt x="117" y="79"/>
                      <a:pt x="117" y="79"/>
                      <a:pt x="117" y="79"/>
                    </a:cubicBezTo>
                    <a:cubicBezTo>
                      <a:pt x="87" y="79"/>
                      <a:pt x="87" y="79"/>
                      <a:pt x="87" y="79"/>
                    </a:cubicBezTo>
                    <a:lnTo>
                      <a:pt x="87" y="109"/>
                    </a:lnTo>
                    <a:close/>
                    <a:moveTo>
                      <a:pt x="124" y="129"/>
                    </a:moveTo>
                    <a:cubicBezTo>
                      <a:pt x="111" y="139"/>
                      <a:pt x="96" y="143"/>
                      <a:pt x="81" y="143"/>
                    </a:cubicBezTo>
                    <a:cubicBezTo>
                      <a:pt x="59" y="143"/>
                      <a:pt x="38" y="134"/>
                      <a:pt x="24" y="115"/>
                    </a:cubicBezTo>
                    <a:cubicBezTo>
                      <a:pt x="0" y="84"/>
                      <a:pt x="6" y="38"/>
                      <a:pt x="37" y="14"/>
                    </a:cubicBezTo>
                    <a:cubicBezTo>
                      <a:pt x="50" y="4"/>
                      <a:pt x="66" y="0"/>
                      <a:pt x="81" y="0"/>
                    </a:cubicBezTo>
                    <a:cubicBezTo>
                      <a:pt x="102" y="0"/>
                      <a:pt x="124" y="9"/>
                      <a:pt x="138" y="28"/>
                    </a:cubicBezTo>
                    <a:cubicBezTo>
                      <a:pt x="162" y="60"/>
                      <a:pt x="156" y="105"/>
                      <a:pt x="124" y="129"/>
                    </a:cubicBezTo>
                    <a:close/>
                    <a:moveTo>
                      <a:pt x="130" y="34"/>
                    </a:moveTo>
                    <a:cubicBezTo>
                      <a:pt x="119" y="18"/>
                      <a:pt x="100" y="9"/>
                      <a:pt x="81" y="9"/>
                    </a:cubicBezTo>
                    <a:cubicBezTo>
                      <a:pt x="67" y="9"/>
                      <a:pt x="54" y="14"/>
                      <a:pt x="43" y="22"/>
                    </a:cubicBezTo>
                    <a:cubicBezTo>
                      <a:pt x="16" y="43"/>
                      <a:pt x="10" y="82"/>
                      <a:pt x="31" y="109"/>
                    </a:cubicBezTo>
                    <a:cubicBezTo>
                      <a:pt x="43" y="125"/>
                      <a:pt x="61" y="134"/>
                      <a:pt x="81" y="134"/>
                    </a:cubicBezTo>
                    <a:cubicBezTo>
                      <a:pt x="95" y="134"/>
                      <a:pt x="108" y="130"/>
                      <a:pt x="119" y="121"/>
                    </a:cubicBezTo>
                    <a:cubicBezTo>
                      <a:pt x="146" y="100"/>
                      <a:pt x="151" y="61"/>
                      <a:pt x="130" y="34"/>
                    </a:cubicBezTo>
                    <a:close/>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grpSp>
        <p:sp>
          <p:nvSpPr>
            <p:cNvPr id="27" name="Rectangle 26"/>
            <p:cNvSpPr/>
            <p:nvPr/>
          </p:nvSpPr>
          <p:spPr>
            <a:xfrm>
              <a:off x="3182591" y="4755106"/>
              <a:ext cx="2755554" cy="1272143"/>
            </a:xfrm>
            <a:prstGeom prst="rect">
              <a:avLst/>
            </a:prstGeom>
          </p:spPr>
          <p:txBody>
            <a:bodyPr wrap="square">
              <a:spAutoFit/>
            </a:bodyPr>
            <a:lstStyle/>
            <a:p>
              <a:pPr marL="480771" lvl="2" indent="-133200">
                <a:spcAft>
                  <a:spcPts val="1000"/>
                </a:spcAft>
                <a:buSzPct val="70000"/>
                <a:buFont typeface="Arial" panose="020B0604020202020204" pitchFamily="34" charset="0"/>
                <a:buChar char="•"/>
              </a:pPr>
              <a:r>
                <a:rPr lang="en-US" sz="1500" dirty="0">
                  <a:solidFill>
                    <a:schemeClr val="bg1"/>
                  </a:solidFill>
                </a:rPr>
                <a:t>Temps de preparation long</a:t>
              </a:r>
            </a:p>
            <a:p>
              <a:pPr marL="480771" lvl="2" indent="-133200">
                <a:spcAft>
                  <a:spcPts val="1000"/>
                </a:spcAft>
                <a:buSzPct val="70000"/>
                <a:buFont typeface="Arial" panose="020B0604020202020204" pitchFamily="34" charset="0"/>
                <a:buChar char="•"/>
              </a:pPr>
              <a:r>
                <a:rPr lang="en-US" sz="1500" dirty="0">
                  <a:solidFill>
                    <a:schemeClr val="bg1"/>
                  </a:solidFill>
                </a:rPr>
                <a:t>Test de </a:t>
              </a:r>
              <a:r>
                <a:rPr lang="en-US" sz="1500" dirty="0" err="1">
                  <a:solidFill>
                    <a:schemeClr val="bg1"/>
                  </a:solidFill>
                </a:rPr>
                <a:t>déploiement</a:t>
              </a:r>
              <a:endParaRPr lang="en-US" sz="1500" dirty="0">
                <a:solidFill>
                  <a:schemeClr val="bg1"/>
                </a:solidFill>
              </a:endParaRPr>
            </a:p>
            <a:p>
              <a:pPr marL="480771" lvl="2" indent="-133200">
                <a:spcAft>
                  <a:spcPts val="1000"/>
                </a:spcAft>
                <a:buSzPct val="70000"/>
                <a:buFont typeface="Arial" panose="020B0604020202020204" pitchFamily="34" charset="0"/>
                <a:buChar char="•"/>
              </a:pPr>
              <a:r>
                <a:rPr lang="en-US" sz="1500" dirty="0">
                  <a:solidFill>
                    <a:schemeClr val="bg1"/>
                  </a:solidFill>
                </a:rPr>
                <a:t>Validation de la solution</a:t>
              </a:r>
            </a:p>
          </p:txBody>
        </p:sp>
      </p:grpSp>
      <p:sp>
        <p:nvSpPr>
          <p:cNvPr id="31" name="Rectangle 30">
            <a:extLst>
              <a:ext uri="{FF2B5EF4-FFF2-40B4-BE49-F238E27FC236}">
                <a16:creationId xmlns:a16="http://schemas.microsoft.com/office/drawing/2014/main" id="{4E53B1E6-81D5-4D20-94E8-F506F974A55E}"/>
              </a:ext>
            </a:extLst>
          </p:cNvPr>
          <p:cNvSpPr/>
          <p:nvPr/>
        </p:nvSpPr>
        <p:spPr>
          <a:xfrm>
            <a:off x="190649" y="4937469"/>
            <a:ext cx="2755554" cy="1400383"/>
          </a:xfrm>
          <a:prstGeom prst="rect">
            <a:avLst/>
          </a:prstGeom>
        </p:spPr>
        <p:txBody>
          <a:bodyPr wrap="square">
            <a:spAutoFit/>
          </a:bodyPr>
          <a:lstStyle/>
          <a:p>
            <a:pPr marL="480771" lvl="2" indent="-133200">
              <a:spcAft>
                <a:spcPts val="1000"/>
              </a:spcAft>
              <a:buSzPct val="70000"/>
              <a:buFont typeface="Arial" panose="020B0604020202020204" pitchFamily="34" charset="0"/>
              <a:buChar char="•"/>
            </a:pPr>
            <a:r>
              <a:rPr lang="en-US" sz="1500" dirty="0" err="1">
                <a:solidFill>
                  <a:schemeClr val="bg1"/>
                </a:solidFill>
              </a:rPr>
              <a:t>Redéploiement</a:t>
            </a:r>
            <a:r>
              <a:rPr lang="en-US" sz="1500" dirty="0">
                <a:solidFill>
                  <a:schemeClr val="bg1"/>
                </a:solidFill>
              </a:rPr>
              <a:t> </a:t>
            </a:r>
            <a:r>
              <a:rPr lang="en-US" sz="1500" dirty="0" err="1">
                <a:solidFill>
                  <a:schemeClr val="bg1"/>
                </a:solidFill>
              </a:rPr>
              <a:t>rapide</a:t>
            </a:r>
            <a:endParaRPr lang="en-US" sz="1500" dirty="0">
              <a:solidFill>
                <a:schemeClr val="bg1"/>
              </a:solidFill>
            </a:endParaRPr>
          </a:p>
          <a:p>
            <a:pPr marL="480771" lvl="2" indent="-133200">
              <a:spcAft>
                <a:spcPts val="1000"/>
              </a:spcAft>
              <a:buSzPct val="70000"/>
              <a:buFont typeface="Arial" panose="020B0604020202020204" pitchFamily="34" charset="0"/>
              <a:buChar char="•"/>
            </a:pPr>
            <a:r>
              <a:rPr lang="en-US" sz="1500" dirty="0" err="1">
                <a:solidFill>
                  <a:schemeClr val="bg1"/>
                </a:solidFill>
              </a:rPr>
              <a:t>Déploiement</a:t>
            </a:r>
            <a:r>
              <a:rPr lang="en-US" sz="1500" dirty="0">
                <a:solidFill>
                  <a:schemeClr val="bg1"/>
                </a:solidFill>
              </a:rPr>
              <a:t> </a:t>
            </a:r>
            <a:r>
              <a:rPr lang="en-US" sz="1500" dirty="0" err="1">
                <a:solidFill>
                  <a:schemeClr val="bg1"/>
                </a:solidFill>
              </a:rPr>
              <a:t>autonome</a:t>
            </a:r>
            <a:endParaRPr lang="en-US" sz="1500" dirty="0">
              <a:solidFill>
                <a:schemeClr val="bg1"/>
              </a:solidFill>
            </a:endParaRPr>
          </a:p>
          <a:p>
            <a:pPr marL="480771" lvl="2" indent="-133200">
              <a:spcAft>
                <a:spcPts val="1000"/>
              </a:spcAft>
              <a:buSzPct val="70000"/>
              <a:buFont typeface="Arial" panose="020B0604020202020204" pitchFamily="34" charset="0"/>
              <a:buChar char="•"/>
            </a:pPr>
            <a:r>
              <a:rPr lang="en-US" sz="1500" dirty="0" err="1">
                <a:solidFill>
                  <a:schemeClr val="bg1"/>
                </a:solidFill>
              </a:rPr>
              <a:t>Souplesse</a:t>
            </a:r>
            <a:endParaRPr lang="en-US" sz="1500" dirty="0">
              <a:solidFill>
                <a:schemeClr val="bg1"/>
              </a:solidFill>
            </a:endParaRPr>
          </a:p>
          <a:p>
            <a:pPr marL="480771" lvl="2" indent="-133200">
              <a:spcAft>
                <a:spcPts val="1000"/>
              </a:spcAft>
              <a:buSzPct val="70000"/>
              <a:buFont typeface="Arial" panose="020B0604020202020204" pitchFamily="34" charset="0"/>
              <a:buChar char="•"/>
            </a:pPr>
            <a:r>
              <a:rPr lang="en-US" sz="1500" dirty="0" err="1">
                <a:solidFill>
                  <a:schemeClr val="bg1"/>
                </a:solidFill>
              </a:rPr>
              <a:t>Evolutivité</a:t>
            </a:r>
            <a:endParaRPr lang="en-US" sz="1500" dirty="0">
              <a:solidFill>
                <a:schemeClr val="bg1"/>
              </a:solidFill>
            </a:endParaRPr>
          </a:p>
        </p:txBody>
      </p:sp>
      <p:sp>
        <p:nvSpPr>
          <p:cNvPr id="32" name="Rectangle 31">
            <a:extLst>
              <a:ext uri="{FF2B5EF4-FFF2-40B4-BE49-F238E27FC236}">
                <a16:creationId xmlns:a16="http://schemas.microsoft.com/office/drawing/2014/main" id="{AAC79295-236A-448E-B9B9-74B880FAAF41}"/>
              </a:ext>
            </a:extLst>
          </p:cNvPr>
          <p:cNvSpPr/>
          <p:nvPr/>
        </p:nvSpPr>
        <p:spPr>
          <a:xfrm>
            <a:off x="5964627" y="4948168"/>
            <a:ext cx="2755554" cy="1400383"/>
          </a:xfrm>
          <a:prstGeom prst="rect">
            <a:avLst/>
          </a:prstGeom>
        </p:spPr>
        <p:txBody>
          <a:bodyPr wrap="square">
            <a:spAutoFit/>
          </a:bodyPr>
          <a:lstStyle/>
          <a:p>
            <a:pPr marL="480771" lvl="2" indent="-133200">
              <a:spcAft>
                <a:spcPts val="1000"/>
              </a:spcAft>
              <a:buSzPct val="70000"/>
              <a:buFont typeface="Arial" panose="020B0604020202020204" pitchFamily="34" charset="0"/>
              <a:buChar char="•"/>
            </a:pPr>
            <a:r>
              <a:rPr lang="en-US" sz="1500" dirty="0">
                <a:solidFill>
                  <a:schemeClr val="bg1"/>
                </a:solidFill>
              </a:rPr>
              <a:t>Configuration </a:t>
            </a:r>
            <a:r>
              <a:rPr lang="en-US" sz="1500" dirty="0" err="1">
                <a:solidFill>
                  <a:schemeClr val="bg1"/>
                </a:solidFill>
              </a:rPr>
              <a:t>spécifique</a:t>
            </a:r>
            <a:endParaRPr lang="en-US" sz="1500" dirty="0">
              <a:solidFill>
                <a:schemeClr val="bg1"/>
              </a:solidFill>
            </a:endParaRPr>
          </a:p>
          <a:p>
            <a:pPr marL="480771" lvl="2" indent="-133200">
              <a:spcAft>
                <a:spcPts val="1000"/>
              </a:spcAft>
              <a:buSzPct val="70000"/>
              <a:buFont typeface="Arial" panose="020B0604020202020204" pitchFamily="34" charset="0"/>
              <a:buChar char="•"/>
            </a:pPr>
            <a:r>
              <a:rPr lang="en-US" sz="1500" dirty="0">
                <a:solidFill>
                  <a:schemeClr val="bg1"/>
                </a:solidFill>
              </a:rPr>
              <a:t>Language </a:t>
            </a:r>
            <a:r>
              <a:rPr lang="en-US" sz="1500" dirty="0" err="1">
                <a:solidFill>
                  <a:schemeClr val="bg1"/>
                </a:solidFill>
              </a:rPr>
              <a:t>souple</a:t>
            </a:r>
            <a:endParaRPr lang="en-US" sz="1500" dirty="0">
              <a:solidFill>
                <a:schemeClr val="bg1"/>
              </a:solidFill>
            </a:endParaRPr>
          </a:p>
          <a:p>
            <a:pPr marL="480771" lvl="2" indent="-133200">
              <a:spcAft>
                <a:spcPts val="1000"/>
              </a:spcAft>
              <a:buSzPct val="70000"/>
              <a:buFont typeface="Arial" panose="020B0604020202020204" pitchFamily="34" charset="0"/>
              <a:buChar char="•"/>
            </a:pPr>
            <a:r>
              <a:rPr lang="en-US" sz="1500" dirty="0">
                <a:solidFill>
                  <a:schemeClr val="bg1"/>
                </a:solidFill>
              </a:rPr>
              <a:t>Language puissant</a:t>
            </a:r>
          </a:p>
          <a:p>
            <a:pPr marL="480771" lvl="2" indent="-133200">
              <a:spcAft>
                <a:spcPts val="1000"/>
              </a:spcAft>
              <a:buSzPct val="70000"/>
              <a:buFont typeface="Arial" panose="020B0604020202020204" pitchFamily="34" charset="0"/>
              <a:buChar char="•"/>
            </a:pPr>
            <a:r>
              <a:rPr lang="en-US" sz="1500" dirty="0">
                <a:solidFill>
                  <a:schemeClr val="bg1"/>
                </a:solidFill>
              </a:rPr>
              <a:t>On </a:t>
            </a:r>
            <a:r>
              <a:rPr lang="en-US" sz="1500" dirty="0" err="1">
                <a:solidFill>
                  <a:schemeClr val="bg1"/>
                </a:solidFill>
              </a:rPr>
              <a:t>peut</a:t>
            </a:r>
            <a:r>
              <a:rPr lang="en-US" sz="1500" dirty="0">
                <a:solidFill>
                  <a:schemeClr val="bg1"/>
                </a:solidFill>
              </a:rPr>
              <a:t> tout faire</a:t>
            </a:r>
          </a:p>
        </p:txBody>
      </p:sp>
      <p:sp>
        <p:nvSpPr>
          <p:cNvPr id="33" name="Rectangle 32">
            <a:extLst>
              <a:ext uri="{FF2B5EF4-FFF2-40B4-BE49-F238E27FC236}">
                <a16:creationId xmlns:a16="http://schemas.microsoft.com/office/drawing/2014/main" id="{5C3E041E-4DB5-4633-BA62-844843953C0A}"/>
              </a:ext>
            </a:extLst>
          </p:cNvPr>
          <p:cNvSpPr/>
          <p:nvPr/>
        </p:nvSpPr>
        <p:spPr>
          <a:xfrm>
            <a:off x="8984255" y="4948165"/>
            <a:ext cx="2755554" cy="1502976"/>
          </a:xfrm>
          <a:prstGeom prst="rect">
            <a:avLst/>
          </a:prstGeom>
        </p:spPr>
        <p:txBody>
          <a:bodyPr wrap="square">
            <a:spAutoFit/>
          </a:bodyPr>
          <a:lstStyle/>
          <a:p>
            <a:pPr marL="480771" lvl="2" indent="-133200">
              <a:spcAft>
                <a:spcPts val="1000"/>
              </a:spcAft>
              <a:buSzPct val="70000"/>
              <a:buFont typeface="Arial" panose="020B0604020202020204" pitchFamily="34" charset="0"/>
              <a:buChar char="•"/>
            </a:pPr>
            <a:r>
              <a:rPr lang="en-US" sz="1500" dirty="0">
                <a:solidFill>
                  <a:schemeClr val="bg1"/>
                </a:solidFill>
              </a:rPr>
              <a:t>La solution S2D a </a:t>
            </a:r>
            <a:r>
              <a:rPr lang="en-US" sz="1500" dirty="0" err="1">
                <a:solidFill>
                  <a:schemeClr val="bg1"/>
                </a:solidFill>
              </a:rPr>
              <a:t>besoin</a:t>
            </a:r>
            <a:r>
              <a:rPr lang="en-US" sz="1500" dirty="0">
                <a:solidFill>
                  <a:schemeClr val="bg1"/>
                </a:solidFill>
              </a:rPr>
              <a:t> de coherence</a:t>
            </a:r>
          </a:p>
          <a:p>
            <a:pPr marL="480771" lvl="2" indent="-133200">
              <a:spcAft>
                <a:spcPts val="1000"/>
              </a:spcAft>
              <a:buSzPct val="70000"/>
              <a:buFont typeface="Arial" panose="020B0604020202020204" pitchFamily="34" charset="0"/>
              <a:buChar char="•"/>
            </a:pPr>
            <a:r>
              <a:rPr lang="en-US" sz="1500" dirty="0" err="1">
                <a:solidFill>
                  <a:schemeClr val="bg1"/>
                </a:solidFill>
              </a:rPr>
              <a:t>Automatisation</a:t>
            </a:r>
            <a:r>
              <a:rPr lang="en-US" sz="1500" dirty="0">
                <a:solidFill>
                  <a:schemeClr val="bg1"/>
                </a:solidFill>
              </a:rPr>
              <a:t> </a:t>
            </a:r>
            <a:r>
              <a:rPr lang="en-US" sz="1500" dirty="0" err="1">
                <a:solidFill>
                  <a:schemeClr val="bg1"/>
                </a:solidFill>
              </a:rPr>
              <a:t>idéale</a:t>
            </a:r>
            <a:endParaRPr lang="en-US" sz="1500" dirty="0">
              <a:solidFill>
                <a:schemeClr val="bg1"/>
              </a:solidFill>
            </a:endParaRPr>
          </a:p>
          <a:p>
            <a:pPr marL="480771" lvl="2" indent="-133200">
              <a:spcAft>
                <a:spcPts val="1000"/>
              </a:spcAft>
              <a:buSzPct val="70000"/>
              <a:buFont typeface="Arial" panose="020B0604020202020204" pitchFamily="34" charset="0"/>
              <a:buChar char="•"/>
            </a:pPr>
            <a:r>
              <a:rPr lang="en-US" sz="1500" dirty="0" err="1">
                <a:solidFill>
                  <a:schemeClr val="bg1"/>
                </a:solidFill>
              </a:rPr>
              <a:t>Réponse</a:t>
            </a:r>
            <a:r>
              <a:rPr lang="en-US" sz="1500" dirty="0">
                <a:solidFill>
                  <a:schemeClr val="bg1"/>
                </a:solidFill>
              </a:rPr>
              <a:t> à la </a:t>
            </a:r>
            <a:r>
              <a:rPr lang="en-US" sz="1500" dirty="0" err="1">
                <a:solidFill>
                  <a:schemeClr val="bg1"/>
                </a:solidFill>
              </a:rPr>
              <a:t>montée</a:t>
            </a:r>
            <a:r>
              <a:rPr lang="en-US" sz="1500" dirty="0">
                <a:solidFill>
                  <a:schemeClr val="bg1"/>
                </a:solidFill>
              </a:rPr>
              <a:t> </a:t>
            </a:r>
            <a:r>
              <a:rPr lang="en-US" sz="1500" dirty="0" err="1">
                <a:solidFill>
                  <a:schemeClr val="bg1"/>
                </a:solidFill>
              </a:rPr>
              <a:t>en</a:t>
            </a:r>
            <a:r>
              <a:rPr lang="en-US" sz="1500" dirty="0">
                <a:solidFill>
                  <a:schemeClr val="bg1"/>
                </a:solidFill>
              </a:rPr>
              <a:t> charge </a:t>
            </a:r>
            <a:r>
              <a:rPr lang="en-US" sz="1500" dirty="0" err="1">
                <a:solidFill>
                  <a:schemeClr val="bg1"/>
                </a:solidFill>
              </a:rPr>
              <a:t>rapide</a:t>
            </a:r>
            <a:endParaRPr lang="en-US" sz="1500" dirty="0">
              <a:solidFill>
                <a:schemeClr val="bg1"/>
              </a:solidFill>
            </a:endParaRPr>
          </a:p>
        </p:txBody>
      </p:sp>
    </p:spTree>
    <p:extLst>
      <p:ext uri="{BB962C8B-B14F-4D97-AF65-F5344CB8AC3E}">
        <p14:creationId xmlns:p14="http://schemas.microsoft.com/office/powerpoint/2010/main" val="41755213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42" presetClass="entr" presetSubtype="0"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anim calcmode="lin" valueType="num">
                                      <p:cBhvr>
                                        <p:cTn id="11" dur="500" fill="hold"/>
                                        <p:tgtEl>
                                          <p:spTgt spid="17"/>
                                        </p:tgtEl>
                                        <p:attrNameLst>
                                          <p:attrName>ppt_x</p:attrName>
                                        </p:attrNameLst>
                                      </p:cBhvr>
                                      <p:tavLst>
                                        <p:tav tm="0">
                                          <p:val>
                                            <p:strVal val="#ppt_x"/>
                                          </p:val>
                                        </p:tav>
                                        <p:tav tm="100000">
                                          <p:val>
                                            <p:strVal val="#ppt_x"/>
                                          </p:val>
                                        </p:tav>
                                      </p:tavLst>
                                    </p:anim>
                                    <p:anim calcmode="lin" valueType="num">
                                      <p:cBhvr>
                                        <p:cTn id="12" dur="500" fill="hold"/>
                                        <p:tgtEl>
                                          <p:spTgt spid="17"/>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0"/>
                                  </p:stCondLst>
                                  <p:childTnLst>
                                    <p:set>
                                      <p:cBhvr>
                                        <p:cTn id="14" dur="1" fill="hold">
                                          <p:stCondLst>
                                            <p:cond delay="0"/>
                                          </p:stCondLst>
                                        </p:cTn>
                                        <p:tgtEl>
                                          <p:spTgt spid="31"/>
                                        </p:tgtEl>
                                        <p:attrNameLst>
                                          <p:attrName>style.visibility</p:attrName>
                                        </p:attrNameLst>
                                      </p:cBhvr>
                                      <p:to>
                                        <p:strVal val="visible"/>
                                      </p:to>
                                    </p:set>
                                    <p:animEffect transition="in" filter="fade">
                                      <p:cBhvr>
                                        <p:cTn id="15" dur="500"/>
                                        <p:tgtEl>
                                          <p:spTgt spid="31"/>
                                        </p:tgtEl>
                                      </p:cBhvr>
                                    </p:animEffect>
                                    <p:anim calcmode="lin" valueType="num">
                                      <p:cBhvr>
                                        <p:cTn id="16" dur="500" fill="hold"/>
                                        <p:tgtEl>
                                          <p:spTgt spid="31"/>
                                        </p:tgtEl>
                                        <p:attrNameLst>
                                          <p:attrName>ppt_x</p:attrName>
                                        </p:attrNameLst>
                                      </p:cBhvr>
                                      <p:tavLst>
                                        <p:tav tm="0">
                                          <p:val>
                                            <p:strVal val="#ppt_x"/>
                                          </p:val>
                                        </p:tav>
                                        <p:tav tm="100000">
                                          <p:val>
                                            <p:strVal val="#ppt_x"/>
                                          </p:val>
                                        </p:tav>
                                      </p:tavLst>
                                    </p:anim>
                                    <p:anim calcmode="lin" valueType="num">
                                      <p:cBhvr>
                                        <p:cTn id="17" dur="500" fill="hold"/>
                                        <p:tgtEl>
                                          <p:spTgt spid="31"/>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500"/>
                                        <p:tgtEl>
                                          <p:spTgt spid="23"/>
                                        </p:tgtEl>
                                      </p:cBhvr>
                                    </p:animEffect>
                                  </p:childTnLst>
                                </p:cTn>
                              </p:par>
                              <p:par>
                                <p:cTn id="23" presetID="42" presetClass="entr" presetSubtype="0" fill="hold" nodeType="withEffect">
                                  <p:stCondLst>
                                    <p:cond delay="0"/>
                                  </p:stCondLst>
                                  <p:childTnLst>
                                    <p:set>
                                      <p:cBhvr>
                                        <p:cTn id="24" dur="1" fill="hold">
                                          <p:stCondLst>
                                            <p:cond delay="0"/>
                                          </p:stCondLst>
                                        </p:cTn>
                                        <p:tgtEl>
                                          <p:spTgt spid="23"/>
                                        </p:tgtEl>
                                        <p:attrNameLst>
                                          <p:attrName>style.visibility</p:attrName>
                                        </p:attrNameLst>
                                      </p:cBhvr>
                                      <p:to>
                                        <p:strVal val="visible"/>
                                      </p:to>
                                    </p:set>
                                    <p:animEffect transition="in" filter="fade">
                                      <p:cBhvr>
                                        <p:cTn id="25" dur="500"/>
                                        <p:tgtEl>
                                          <p:spTgt spid="23"/>
                                        </p:tgtEl>
                                      </p:cBhvr>
                                    </p:animEffect>
                                    <p:anim calcmode="lin" valueType="num">
                                      <p:cBhvr>
                                        <p:cTn id="26" dur="500" fill="hold"/>
                                        <p:tgtEl>
                                          <p:spTgt spid="23"/>
                                        </p:tgtEl>
                                        <p:attrNameLst>
                                          <p:attrName>ppt_x</p:attrName>
                                        </p:attrNameLst>
                                      </p:cBhvr>
                                      <p:tavLst>
                                        <p:tav tm="0">
                                          <p:val>
                                            <p:strVal val="#ppt_x"/>
                                          </p:val>
                                        </p:tav>
                                        <p:tav tm="100000">
                                          <p:val>
                                            <p:strVal val="#ppt_x"/>
                                          </p:val>
                                        </p:tav>
                                      </p:tavLst>
                                    </p:anim>
                                    <p:anim calcmode="lin" valueType="num">
                                      <p:cBhvr>
                                        <p:cTn id="27" dur="5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par>
                                <p:cTn id="33" presetID="42" presetClass="entr" presetSubtype="0" fill="hold" grpId="0" nodeType="withEffect">
                                  <p:stCondLst>
                                    <p:cond delay="0"/>
                                  </p:stCondLst>
                                  <p:childTnLst>
                                    <p:set>
                                      <p:cBhvr>
                                        <p:cTn id="34" dur="1" fill="hold">
                                          <p:stCondLst>
                                            <p:cond delay="0"/>
                                          </p:stCondLst>
                                        </p:cTn>
                                        <p:tgtEl>
                                          <p:spTgt spid="32"/>
                                        </p:tgtEl>
                                        <p:attrNameLst>
                                          <p:attrName>style.visibility</p:attrName>
                                        </p:attrNameLst>
                                      </p:cBhvr>
                                      <p:to>
                                        <p:strVal val="visible"/>
                                      </p:to>
                                    </p:set>
                                    <p:animEffect transition="in" filter="fade">
                                      <p:cBhvr>
                                        <p:cTn id="35" dur="500"/>
                                        <p:tgtEl>
                                          <p:spTgt spid="32"/>
                                        </p:tgtEl>
                                      </p:cBhvr>
                                    </p:animEffect>
                                    <p:anim calcmode="lin" valueType="num">
                                      <p:cBhvr>
                                        <p:cTn id="36" dur="500" fill="hold"/>
                                        <p:tgtEl>
                                          <p:spTgt spid="32"/>
                                        </p:tgtEl>
                                        <p:attrNameLst>
                                          <p:attrName>ppt_x</p:attrName>
                                        </p:attrNameLst>
                                      </p:cBhvr>
                                      <p:tavLst>
                                        <p:tav tm="0">
                                          <p:val>
                                            <p:strVal val="#ppt_x"/>
                                          </p:val>
                                        </p:tav>
                                        <p:tav tm="100000">
                                          <p:val>
                                            <p:strVal val="#ppt_x"/>
                                          </p:val>
                                        </p:tav>
                                      </p:tavLst>
                                    </p:anim>
                                    <p:anim calcmode="lin" valueType="num">
                                      <p:cBhvr>
                                        <p:cTn id="37" dur="500" fill="hold"/>
                                        <p:tgtEl>
                                          <p:spTgt spid="32"/>
                                        </p:tgtEl>
                                        <p:attrNameLst>
                                          <p:attrName>ppt_y</p:attrName>
                                        </p:attrNameLst>
                                      </p:cBhvr>
                                      <p:tavLst>
                                        <p:tav tm="0">
                                          <p:val>
                                            <p:strVal val="#ppt_y+.1"/>
                                          </p:val>
                                        </p:tav>
                                        <p:tav tm="100000">
                                          <p:val>
                                            <p:strVal val="#ppt_y"/>
                                          </p:val>
                                        </p:tav>
                                      </p:tavLst>
                                    </p:anim>
                                  </p:childTnLst>
                                </p:cTn>
                              </p:par>
                              <p:par>
                                <p:cTn id="38" presetID="42" presetClass="entr" presetSubtype="0" fill="hold" nodeType="withEffect">
                                  <p:stCondLst>
                                    <p:cond delay="0"/>
                                  </p:stCondLst>
                                  <p:childTnLst>
                                    <p:set>
                                      <p:cBhvr>
                                        <p:cTn id="39" dur="1" fill="hold">
                                          <p:stCondLst>
                                            <p:cond delay="0"/>
                                          </p:stCondLst>
                                        </p:cTn>
                                        <p:tgtEl>
                                          <p:spTgt spid="11"/>
                                        </p:tgtEl>
                                        <p:attrNameLst>
                                          <p:attrName>style.visibility</p:attrName>
                                        </p:attrNameLst>
                                      </p:cBhvr>
                                      <p:to>
                                        <p:strVal val="visible"/>
                                      </p:to>
                                    </p:set>
                                    <p:animEffect transition="in" filter="fade">
                                      <p:cBhvr>
                                        <p:cTn id="40" dur="500"/>
                                        <p:tgtEl>
                                          <p:spTgt spid="11"/>
                                        </p:tgtEl>
                                      </p:cBhvr>
                                    </p:animEffect>
                                    <p:anim calcmode="lin" valueType="num">
                                      <p:cBhvr>
                                        <p:cTn id="41" dur="500" fill="hold"/>
                                        <p:tgtEl>
                                          <p:spTgt spid="11"/>
                                        </p:tgtEl>
                                        <p:attrNameLst>
                                          <p:attrName>ppt_x</p:attrName>
                                        </p:attrNameLst>
                                      </p:cBhvr>
                                      <p:tavLst>
                                        <p:tav tm="0">
                                          <p:val>
                                            <p:strVal val="#ppt_x"/>
                                          </p:val>
                                        </p:tav>
                                        <p:tav tm="100000">
                                          <p:val>
                                            <p:strVal val="#ppt_x"/>
                                          </p:val>
                                        </p:tav>
                                      </p:tavLst>
                                    </p:anim>
                                    <p:anim calcmode="lin" valueType="num">
                                      <p:cBhvr>
                                        <p:cTn id="42" dur="5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5"/>
                                        </p:tgtEl>
                                        <p:attrNameLst>
                                          <p:attrName>style.visibility</p:attrName>
                                        </p:attrNameLst>
                                      </p:cBhvr>
                                      <p:to>
                                        <p:strVal val="visible"/>
                                      </p:to>
                                    </p:set>
                                    <p:animEffect transition="in" filter="fade">
                                      <p:cBhvr>
                                        <p:cTn id="47" dur="500"/>
                                        <p:tgtEl>
                                          <p:spTgt spid="5"/>
                                        </p:tgtEl>
                                      </p:cBhvr>
                                    </p:animEffect>
                                  </p:childTnLst>
                                </p:cTn>
                              </p:par>
                              <p:par>
                                <p:cTn id="48" presetID="42" presetClass="entr" presetSubtype="0" fill="hold" nodeType="withEffect">
                                  <p:stCondLst>
                                    <p:cond delay="0"/>
                                  </p:stCondLst>
                                  <p:childTnLst>
                                    <p:set>
                                      <p:cBhvr>
                                        <p:cTn id="49" dur="1" fill="hold">
                                          <p:stCondLst>
                                            <p:cond delay="0"/>
                                          </p:stCondLst>
                                        </p:cTn>
                                        <p:tgtEl>
                                          <p:spTgt spid="5"/>
                                        </p:tgtEl>
                                        <p:attrNameLst>
                                          <p:attrName>style.visibility</p:attrName>
                                        </p:attrNameLst>
                                      </p:cBhvr>
                                      <p:to>
                                        <p:strVal val="visible"/>
                                      </p:to>
                                    </p:set>
                                    <p:animEffect transition="in" filter="fade">
                                      <p:cBhvr>
                                        <p:cTn id="50" dur="500"/>
                                        <p:tgtEl>
                                          <p:spTgt spid="5"/>
                                        </p:tgtEl>
                                      </p:cBhvr>
                                    </p:animEffect>
                                    <p:anim calcmode="lin" valueType="num">
                                      <p:cBhvr>
                                        <p:cTn id="51" dur="500" fill="hold"/>
                                        <p:tgtEl>
                                          <p:spTgt spid="5"/>
                                        </p:tgtEl>
                                        <p:attrNameLst>
                                          <p:attrName>ppt_x</p:attrName>
                                        </p:attrNameLst>
                                      </p:cBhvr>
                                      <p:tavLst>
                                        <p:tav tm="0">
                                          <p:val>
                                            <p:strVal val="#ppt_x"/>
                                          </p:val>
                                        </p:tav>
                                        <p:tav tm="100000">
                                          <p:val>
                                            <p:strVal val="#ppt_x"/>
                                          </p:val>
                                        </p:tav>
                                      </p:tavLst>
                                    </p:anim>
                                    <p:anim calcmode="lin" valueType="num">
                                      <p:cBhvr>
                                        <p:cTn id="52" dur="500" fill="hold"/>
                                        <p:tgtEl>
                                          <p:spTgt spid="5"/>
                                        </p:tgtEl>
                                        <p:attrNameLst>
                                          <p:attrName>ppt_y</p:attrName>
                                        </p:attrNameLst>
                                      </p:cBhvr>
                                      <p:tavLst>
                                        <p:tav tm="0">
                                          <p:val>
                                            <p:strVal val="#ppt_y+.1"/>
                                          </p:val>
                                        </p:tav>
                                        <p:tav tm="100000">
                                          <p:val>
                                            <p:strVal val="#ppt_y"/>
                                          </p:val>
                                        </p:tav>
                                      </p:tavLst>
                                    </p:anim>
                                  </p:childTnLst>
                                </p:cTn>
                              </p:par>
                              <p:par>
                                <p:cTn id="53" presetID="42" presetClass="entr" presetSubtype="0" fill="hold" grpId="0" nodeType="withEffect">
                                  <p:stCondLst>
                                    <p:cond delay="0"/>
                                  </p:stCondLst>
                                  <p:childTnLst>
                                    <p:set>
                                      <p:cBhvr>
                                        <p:cTn id="54" dur="1" fill="hold">
                                          <p:stCondLst>
                                            <p:cond delay="0"/>
                                          </p:stCondLst>
                                        </p:cTn>
                                        <p:tgtEl>
                                          <p:spTgt spid="33"/>
                                        </p:tgtEl>
                                        <p:attrNameLst>
                                          <p:attrName>style.visibility</p:attrName>
                                        </p:attrNameLst>
                                      </p:cBhvr>
                                      <p:to>
                                        <p:strVal val="visible"/>
                                      </p:to>
                                    </p:set>
                                    <p:animEffect transition="in" filter="fade">
                                      <p:cBhvr>
                                        <p:cTn id="55" dur="500"/>
                                        <p:tgtEl>
                                          <p:spTgt spid="33"/>
                                        </p:tgtEl>
                                      </p:cBhvr>
                                    </p:animEffect>
                                    <p:anim calcmode="lin" valueType="num">
                                      <p:cBhvr>
                                        <p:cTn id="56" dur="500" fill="hold"/>
                                        <p:tgtEl>
                                          <p:spTgt spid="33"/>
                                        </p:tgtEl>
                                        <p:attrNameLst>
                                          <p:attrName>ppt_x</p:attrName>
                                        </p:attrNameLst>
                                      </p:cBhvr>
                                      <p:tavLst>
                                        <p:tav tm="0">
                                          <p:val>
                                            <p:strVal val="#ppt_x"/>
                                          </p:val>
                                        </p:tav>
                                        <p:tav tm="100000">
                                          <p:val>
                                            <p:strVal val="#ppt_x"/>
                                          </p:val>
                                        </p:tav>
                                      </p:tavLst>
                                    </p:anim>
                                    <p:anim calcmode="lin" valueType="num">
                                      <p:cBhvr>
                                        <p:cTn id="57" dur="500" fill="hold"/>
                                        <p:tgtEl>
                                          <p:spTgt spid="3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2" grpId="0"/>
      <p:bldP spid="3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E84B799-2D97-47DA-BCCC-36AD907550B6}"/>
              </a:ext>
            </a:extLst>
          </p:cNvPr>
          <p:cNvSpPr>
            <a:spLocks noGrp="1"/>
          </p:cNvSpPr>
          <p:nvPr>
            <p:ph type="body" sz="quarter" idx="10"/>
          </p:nvPr>
        </p:nvSpPr>
        <p:spPr>
          <a:xfrm>
            <a:off x="358570" y="1255173"/>
            <a:ext cx="11474238" cy="1850186"/>
          </a:xfrm>
        </p:spPr>
        <p:txBody>
          <a:bodyPr/>
          <a:lstStyle/>
          <a:p>
            <a:r>
              <a:rPr lang="fr-FR" dirty="0">
                <a:hlinkClick r:id="rId2"/>
              </a:rPr>
              <a:t>https://github.com/SerreRom/TechCoffee</a:t>
            </a:r>
            <a:endParaRPr lang="fr-FR" dirty="0"/>
          </a:p>
          <a:p>
            <a:endParaRPr lang="fr-FR" dirty="0"/>
          </a:p>
          <a:p>
            <a:pPr lvl="1"/>
            <a:r>
              <a:rPr lang="fr-FR" dirty="0"/>
              <a:t>Script pour déployer des </a:t>
            </a:r>
            <a:r>
              <a:rPr lang="fr-FR" dirty="0" err="1"/>
              <a:t>VMs</a:t>
            </a:r>
            <a:r>
              <a:rPr lang="fr-FR" dirty="0"/>
              <a:t> en PowerShell depuis </a:t>
            </a:r>
            <a:r>
              <a:rPr lang="fr-FR" dirty="0" err="1"/>
              <a:t>template</a:t>
            </a:r>
            <a:endParaRPr lang="fr-FR" dirty="0"/>
          </a:p>
          <a:p>
            <a:pPr lvl="1"/>
            <a:r>
              <a:rPr lang="fr-FR" dirty="0"/>
              <a:t>Template JSON pour déployer Veeam Cloud </a:t>
            </a:r>
            <a:r>
              <a:rPr lang="fr-FR" dirty="0" err="1"/>
              <a:t>Connect</a:t>
            </a:r>
            <a:r>
              <a:rPr lang="fr-FR" dirty="0"/>
              <a:t> en HA Azure</a:t>
            </a:r>
          </a:p>
          <a:p>
            <a:pPr lvl="1"/>
            <a:r>
              <a:rPr lang="fr-FR" dirty="0"/>
              <a:t>Template JSON pour déployer une ferme RDS en HA dans Azure</a:t>
            </a:r>
          </a:p>
        </p:txBody>
      </p:sp>
      <p:sp>
        <p:nvSpPr>
          <p:cNvPr id="3" name="Title 2"/>
          <p:cNvSpPr>
            <a:spLocks noGrp="1"/>
          </p:cNvSpPr>
          <p:nvPr>
            <p:ph type="title"/>
          </p:nvPr>
        </p:nvSpPr>
        <p:spPr/>
        <p:txBody>
          <a:bodyPr/>
          <a:lstStyle/>
          <a:p>
            <a:r>
              <a:rPr lang="en-US" dirty="0" err="1"/>
              <a:t>Où</a:t>
            </a:r>
            <a:r>
              <a:rPr lang="en-US" dirty="0"/>
              <a:t> </a:t>
            </a:r>
            <a:r>
              <a:rPr lang="en-US" dirty="0" err="1"/>
              <a:t>trouver</a:t>
            </a:r>
            <a:r>
              <a:rPr lang="en-US" dirty="0"/>
              <a:t> les scripts ?</a:t>
            </a:r>
            <a:endParaRPr lang="fr-FR" dirty="0"/>
          </a:p>
        </p:txBody>
      </p:sp>
      <p:pic>
        <p:nvPicPr>
          <p:cNvPr id="34" name="Picture 33">
            <a:extLst>
              <a:ext uri="{FF2B5EF4-FFF2-40B4-BE49-F238E27FC236}">
                <a16:creationId xmlns:a16="http://schemas.microsoft.com/office/drawing/2014/main" id="{C44B14D4-72DE-4E54-8A08-BD38D9178DA0}"/>
              </a:ext>
            </a:extLst>
          </p:cNvPr>
          <p:cNvPicPr>
            <a:picLocks noChangeAspect="1"/>
          </p:cNvPicPr>
          <p:nvPr/>
        </p:nvPicPr>
        <p:blipFill>
          <a:blip r:embed="rId3"/>
          <a:stretch>
            <a:fillRect/>
          </a:stretch>
        </p:blipFill>
        <p:spPr>
          <a:xfrm>
            <a:off x="5950460" y="3019320"/>
            <a:ext cx="6582989" cy="4392461"/>
          </a:xfrm>
          <a:prstGeom prst="rect">
            <a:avLst/>
          </a:prstGeom>
        </p:spPr>
      </p:pic>
      <p:pic>
        <p:nvPicPr>
          <p:cNvPr id="35" name="Picture 34">
            <a:extLst>
              <a:ext uri="{FF2B5EF4-FFF2-40B4-BE49-F238E27FC236}">
                <a16:creationId xmlns:a16="http://schemas.microsoft.com/office/drawing/2014/main" id="{66E501C4-07E0-435D-BBE9-E6FEF5F06064}"/>
              </a:ext>
            </a:extLst>
          </p:cNvPr>
          <p:cNvPicPr>
            <a:picLocks noChangeAspect="1"/>
          </p:cNvPicPr>
          <p:nvPr/>
        </p:nvPicPr>
        <p:blipFill>
          <a:blip r:embed="rId4"/>
          <a:stretch>
            <a:fillRect/>
          </a:stretch>
        </p:blipFill>
        <p:spPr>
          <a:xfrm>
            <a:off x="7426956" y="439739"/>
            <a:ext cx="3944226" cy="3944226"/>
          </a:xfrm>
          <a:prstGeom prst="rect">
            <a:avLst/>
          </a:prstGeom>
        </p:spPr>
      </p:pic>
    </p:spTree>
    <p:extLst>
      <p:ext uri="{BB962C8B-B14F-4D97-AF65-F5344CB8AC3E}">
        <p14:creationId xmlns:p14="http://schemas.microsoft.com/office/powerpoint/2010/main" val="2281678995"/>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fr-FR" dirty="0"/>
              <a:t>Questions ?</a:t>
            </a:r>
          </a:p>
        </p:txBody>
      </p:sp>
    </p:spTree>
    <p:extLst>
      <p:ext uri="{BB962C8B-B14F-4D97-AF65-F5344CB8AC3E}">
        <p14:creationId xmlns:p14="http://schemas.microsoft.com/office/powerpoint/2010/main" val="383912585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fr-FR" sz="8000" dirty="0"/>
              <a:t>Rappel du modèle </a:t>
            </a:r>
            <a:r>
              <a:rPr lang="fr-FR" sz="8000" dirty="0" err="1"/>
              <a:t>hyperconvergé</a:t>
            </a:r>
            <a:endParaRPr lang="fr-FR" sz="8000" dirty="0"/>
          </a:p>
        </p:txBody>
      </p:sp>
    </p:spTree>
    <p:extLst>
      <p:ext uri="{BB962C8B-B14F-4D97-AF65-F5344CB8AC3E}">
        <p14:creationId xmlns:p14="http://schemas.microsoft.com/office/powerpoint/2010/main" val="1121660919"/>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Storage Spaces Direct</a:t>
            </a:r>
          </a:p>
        </p:txBody>
      </p:sp>
      <p:sp>
        <p:nvSpPr>
          <p:cNvPr id="5" name="Text Placeholder 4"/>
          <p:cNvSpPr>
            <a:spLocks noGrp="1"/>
          </p:cNvSpPr>
          <p:nvPr>
            <p:ph type="body" sz="quarter" idx="10"/>
          </p:nvPr>
        </p:nvSpPr>
        <p:spPr/>
        <p:txBody>
          <a:bodyPr/>
          <a:lstStyle/>
          <a:p>
            <a:r>
              <a:rPr lang="en-US" kern="0" dirty="0" err="1">
                <a:gradFill>
                  <a:gsLst>
                    <a:gs pos="2917">
                      <a:schemeClr val="tx1"/>
                    </a:gs>
                    <a:gs pos="30000">
                      <a:schemeClr val="tx1"/>
                    </a:gs>
                  </a:gsLst>
                  <a:lin ang="5400000" scaled="0"/>
                </a:gradFill>
              </a:rPr>
              <a:t>Modèle</a:t>
            </a:r>
            <a:r>
              <a:rPr lang="en-US" kern="0" dirty="0">
                <a:gradFill>
                  <a:gsLst>
                    <a:gs pos="2917">
                      <a:schemeClr val="tx1"/>
                    </a:gs>
                    <a:gs pos="30000">
                      <a:schemeClr val="tx1"/>
                    </a:gs>
                  </a:gsLst>
                  <a:lin ang="5400000" scaled="0"/>
                </a:gradFill>
              </a:rPr>
              <a:t> “</a:t>
            </a:r>
            <a:r>
              <a:rPr lang="en-US" kern="0" dirty="0" err="1">
                <a:gradFill>
                  <a:gsLst>
                    <a:gs pos="2917">
                      <a:schemeClr val="tx1"/>
                    </a:gs>
                    <a:gs pos="30000">
                      <a:schemeClr val="tx1"/>
                    </a:gs>
                  </a:gsLst>
                  <a:lin ang="5400000" scaled="0"/>
                </a:gradFill>
              </a:rPr>
              <a:t>hyperconverged</a:t>
            </a:r>
            <a:r>
              <a:rPr lang="en-US" kern="0" dirty="0">
                <a:gradFill>
                  <a:gsLst>
                    <a:gs pos="2917">
                      <a:schemeClr val="tx1"/>
                    </a:gs>
                    <a:gs pos="30000">
                      <a:schemeClr val="tx1"/>
                    </a:gs>
                  </a:gsLst>
                  <a:lin ang="5400000" scaled="0"/>
                </a:gradFill>
              </a:rPr>
              <a:t>”</a:t>
            </a:r>
            <a:endParaRPr lang="fr-FR" dirty="0"/>
          </a:p>
        </p:txBody>
      </p:sp>
      <p:grpSp>
        <p:nvGrpSpPr>
          <p:cNvPr id="94" name="Group 93"/>
          <p:cNvGrpSpPr/>
          <p:nvPr/>
        </p:nvGrpSpPr>
        <p:grpSpPr>
          <a:xfrm>
            <a:off x="289992" y="2095039"/>
            <a:ext cx="5826761" cy="4449673"/>
            <a:chOff x="295806" y="2136552"/>
            <a:chExt cx="5943600" cy="4538898"/>
          </a:xfrm>
        </p:grpSpPr>
        <p:sp>
          <p:nvSpPr>
            <p:cNvPr id="12" name="Rectangle 11"/>
            <p:cNvSpPr/>
            <p:nvPr/>
          </p:nvSpPr>
          <p:spPr bwMode="auto">
            <a:xfrm>
              <a:off x="295806" y="2136552"/>
              <a:ext cx="5943600" cy="453889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defRPr/>
              </a:pPr>
              <a:r>
                <a:rPr lang="en-US" sz="1568" b="1" kern="0" dirty="0">
                  <a:gradFill>
                    <a:gsLst>
                      <a:gs pos="40594">
                        <a:schemeClr val="tx1"/>
                      </a:gs>
                      <a:gs pos="71000">
                        <a:schemeClr val="tx1"/>
                      </a:gs>
                    </a:gsLst>
                    <a:lin ang="5400000" scaled="0"/>
                  </a:gradFill>
                  <a:latin typeface="+mj-lt"/>
                  <a:ea typeface="Segoe UI" pitchFamily="34" charset="0"/>
                  <a:cs typeface="Segoe UI" pitchFamily="34" charset="0"/>
                </a:rPr>
                <a:t>Hyper-converged stack</a:t>
              </a:r>
            </a:p>
          </p:txBody>
        </p:sp>
        <p:sp>
          <p:nvSpPr>
            <p:cNvPr id="45" name="Rectangle 44"/>
            <p:cNvSpPr/>
            <p:nvPr/>
          </p:nvSpPr>
          <p:spPr bwMode="auto">
            <a:xfrm>
              <a:off x="457519" y="2608514"/>
              <a:ext cx="5577840" cy="59093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25499" rIns="179285" bIns="125499" numCol="1" spcCol="0" rtlCol="0" fromWordArt="0" anchor="t" anchorCtr="0" forceAA="0" compatLnSpc="1">
              <a:prstTxWarp prst="textNoShape">
                <a:avLst/>
              </a:prstTxWarp>
              <a:spAutoFit/>
            </a:bodyPr>
            <a:lstStyle/>
            <a:p>
              <a:pPr defTabSz="914102" fontAlgn="base">
                <a:lnSpc>
                  <a:spcPct val="90000"/>
                </a:lnSpc>
                <a:spcBef>
                  <a:spcPct val="0"/>
                </a:spcBef>
                <a:spcAft>
                  <a:spcPct val="0"/>
                </a:spcAft>
                <a:defRPr/>
              </a:pPr>
              <a:r>
                <a:rPr lang="en-US" sz="1176" kern="0" dirty="0">
                  <a:gradFill>
                    <a:gsLst>
                      <a:gs pos="40594">
                        <a:schemeClr val="tx1"/>
                      </a:gs>
                      <a:gs pos="71000">
                        <a:schemeClr val="tx1"/>
                      </a:gs>
                    </a:gsLst>
                    <a:lin ang="5400000" scaled="0"/>
                  </a:gradFill>
                  <a:ea typeface="Segoe UI" pitchFamily="34" charset="0"/>
                  <a:cs typeface="Segoe UI" pitchFamily="34" charset="0"/>
                </a:rPr>
                <a:t>Hyper-V </a:t>
              </a:r>
              <a:br>
                <a:rPr lang="en-US" sz="1176" kern="0" dirty="0">
                  <a:gradFill>
                    <a:gsLst>
                      <a:gs pos="40594">
                        <a:schemeClr val="tx1"/>
                      </a:gs>
                      <a:gs pos="71000">
                        <a:schemeClr val="tx1"/>
                      </a:gs>
                    </a:gsLst>
                    <a:lin ang="5400000" scaled="0"/>
                  </a:gradFill>
                  <a:ea typeface="Segoe UI" pitchFamily="34" charset="0"/>
                  <a:cs typeface="Segoe UI" pitchFamily="34" charset="0"/>
                </a:rPr>
              </a:br>
              <a:r>
                <a:rPr lang="en-US" sz="1176" kern="0" dirty="0">
                  <a:gradFill>
                    <a:gsLst>
                      <a:gs pos="40594">
                        <a:schemeClr val="tx1"/>
                      </a:gs>
                      <a:gs pos="71000">
                        <a:schemeClr val="tx1"/>
                      </a:gs>
                    </a:gsLst>
                    <a:lin ang="5400000" scaled="0"/>
                  </a:gradFill>
                  <a:ea typeface="Segoe UI" pitchFamily="34" charset="0"/>
                  <a:cs typeface="Segoe UI" pitchFamily="34" charset="0"/>
                </a:rPr>
                <a:t>virtual machines</a:t>
              </a:r>
            </a:p>
          </p:txBody>
        </p:sp>
        <p:grpSp>
          <p:nvGrpSpPr>
            <p:cNvPr id="16" name="Group 15"/>
            <p:cNvGrpSpPr/>
            <p:nvPr/>
          </p:nvGrpSpPr>
          <p:grpSpPr>
            <a:xfrm>
              <a:off x="2291430" y="2753081"/>
              <a:ext cx="520023" cy="338731"/>
              <a:chOff x="567211" y="2694120"/>
              <a:chExt cx="572025" cy="372604"/>
            </a:xfrm>
            <a:solidFill>
              <a:schemeClr val="accent2"/>
            </a:solidFill>
          </p:grpSpPr>
          <p:sp>
            <p:nvSpPr>
              <p:cNvPr id="32" name="Freeform 31"/>
              <p:cNvSpPr>
                <a:spLocks noChangeAspect="1" noEditPoints="1"/>
              </p:cNvSpPr>
              <p:nvPr/>
            </p:nvSpPr>
            <p:spPr bwMode="auto">
              <a:xfrm>
                <a:off x="567211" y="2694120"/>
                <a:ext cx="572025" cy="372604"/>
              </a:xfrm>
              <a:custGeom>
                <a:avLst/>
                <a:gdLst>
                  <a:gd name="T0" fmla="*/ 178 w 182"/>
                  <a:gd name="T1" fmla="*/ 0 h 117"/>
                  <a:gd name="T2" fmla="*/ 5 w 182"/>
                  <a:gd name="T3" fmla="*/ 0 h 117"/>
                  <a:gd name="T4" fmla="*/ 0 w 182"/>
                  <a:gd name="T5" fmla="*/ 4 h 117"/>
                  <a:gd name="T6" fmla="*/ 0 w 182"/>
                  <a:gd name="T7" fmla="*/ 100 h 117"/>
                  <a:gd name="T8" fmla="*/ 5 w 182"/>
                  <a:gd name="T9" fmla="*/ 104 h 117"/>
                  <a:gd name="T10" fmla="*/ 178 w 182"/>
                  <a:gd name="T11" fmla="*/ 104 h 117"/>
                  <a:gd name="T12" fmla="*/ 182 w 182"/>
                  <a:gd name="T13" fmla="*/ 100 h 117"/>
                  <a:gd name="T14" fmla="*/ 182 w 182"/>
                  <a:gd name="T15" fmla="*/ 4 h 117"/>
                  <a:gd name="T16" fmla="*/ 178 w 182"/>
                  <a:gd name="T17" fmla="*/ 0 h 117"/>
                  <a:gd name="T18" fmla="*/ 174 w 182"/>
                  <a:gd name="T19" fmla="*/ 92 h 117"/>
                  <a:gd name="T20" fmla="*/ 170 w 182"/>
                  <a:gd name="T21" fmla="*/ 96 h 117"/>
                  <a:gd name="T22" fmla="*/ 13 w 182"/>
                  <a:gd name="T23" fmla="*/ 96 h 117"/>
                  <a:gd name="T24" fmla="*/ 9 w 182"/>
                  <a:gd name="T25" fmla="*/ 92 h 117"/>
                  <a:gd name="T26" fmla="*/ 9 w 182"/>
                  <a:gd name="T27" fmla="*/ 11 h 117"/>
                  <a:gd name="T28" fmla="*/ 13 w 182"/>
                  <a:gd name="T29" fmla="*/ 7 h 117"/>
                  <a:gd name="T30" fmla="*/ 170 w 182"/>
                  <a:gd name="T31" fmla="*/ 7 h 117"/>
                  <a:gd name="T32" fmla="*/ 174 w 182"/>
                  <a:gd name="T33" fmla="*/ 11 h 117"/>
                  <a:gd name="T34" fmla="*/ 174 w 182"/>
                  <a:gd name="T35" fmla="*/ 92 h 117"/>
                  <a:gd name="T36" fmla="*/ 174 w 182"/>
                  <a:gd name="T37" fmla="*/ 92 h 117"/>
                  <a:gd name="T38" fmla="*/ 127 w 182"/>
                  <a:gd name="T39" fmla="*/ 114 h 117"/>
                  <a:gd name="T40" fmla="*/ 124 w 182"/>
                  <a:gd name="T41" fmla="*/ 117 h 117"/>
                  <a:gd name="T42" fmla="*/ 58 w 182"/>
                  <a:gd name="T43" fmla="*/ 117 h 117"/>
                  <a:gd name="T44" fmla="*/ 55 w 182"/>
                  <a:gd name="T45" fmla="*/ 114 h 117"/>
                  <a:gd name="T46" fmla="*/ 58 w 182"/>
                  <a:gd name="T47" fmla="*/ 113 h 117"/>
                  <a:gd name="T48" fmla="*/ 61 w 182"/>
                  <a:gd name="T49" fmla="*/ 110 h 117"/>
                  <a:gd name="T50" fmla="*/ 121 w 182"/>
                  <a:gd name="T51" fmla="*/ 110 h 117"/>
                  <a:gd name="T52" fmla="*/ 124 w 182"/>
                  <a:gd name="T53" fmla="*/ 113 h 117"/>
                  <a:gd name="T54" fmla="*/ 127 w 182"/>
                  <a:gd name="T55" fmla="*/ 114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82" h="117">
                    <a:moveTo>
                      <a:pt x="178" y="0"/>
                    </a:moveTo>
                    <a:cubicBezTo>
                      <a:pt x="45" y="0"/>
                      <a:pt x="5" y="0"/>
                      <a:pt x="5" y="0"/>
                    </a:cubicBezTo>
                    <a:cubicBezTo>
                      <a:pt x="3" y="0"/>
                      <a:pt x="0" y="2"/>
                      <a:pt x="0" y="4"/>
                    </a:cubicBezTo>
                    <a:cubicBezTo>
                      <a:pt x="0" y="100"/>
                      <a:pt x="0" y="100"/>
                      <a:pt x="0" y="100"/>
                    </a:cubicBezTo>
                    <a:cubicBezTo>
                      <a:pt x="0" y="102"/>
                      <a:pt x="3" y="104"/>
                      <a:pt x="5" y="104"/>
                    </a:cubicBezTo>
                    <a:cubicBezTo>
                      <a:pt x="49" y="104"/>
                      <a:pt x="178" y="104"/>
                      <a:pt x="178" y="104"/>
                    </a:cubicBezTo>
                    <a:cubicBezTo>
                      <a:pt x="180" y="104"/>
                      <a:pt x="182" y="102"/>
                      <a:pt x="182" y="100"/>
                    </a:cubicBezTo>
                    <a:cubicBezTo>
                      <a:pt x="182" y="4"/>
                      <a:pt x="182" y="4"/>
                      <a:pt x="182" y="4"/>
                    </a:cubicBezTo>
                    <a:cubicBezTo>
                      <a:pt x="182" y="2"/>
                      <a:pt x="180" y="0"/>
                      <a:pt x="178" y="0"/>
                    </a:cubicBezTo>
                    <a:close/>
                    <a:moveTo>
                      <a:pt x="174" y="92"/>
                    </a:moveTo>
                    <a:cubicBezTo>
                      <a:pt x="174" y="95"/>
                      <a:pt x="172" y="96"/>
                      <a:pt x="170" y="96"/>
                    </a:cubicBezTo>
                    <a:cubicBezTo>
                      <a:pt x="53" y="96"/>
                      <a:pt x="13" y="96"/>
                      <a:pt x="13" y="96"/>
                    </a:cubicBezTo>
                    <a:cubicBezTo>
                      <a:pt x="11" y="96"/>
                      <a:pt x="9" y="95"/>
                      <a:pt x="9" y="92"/>
                    </a:cubicBezTo>
                    <a:cubicBezTo>
                      <a:pt x="9" y="11"/>
                      <a:pt x="9" y="11"/>
                      <a:pt x="9" y="11"/>
                    </a:cubicBezTo>
                    <a:cubicBezTo>
                      <a:pt x="9" y="9"/>
                      <a:pt x="11" y="7"/>
                      <a:pt x="13" y="7"/>
                    </a:cubicBezTo>
                    <a:cubicBezTo>
                      <a:pt x="130" y="7"/>
                      <a:pt x="170" y="7"/>
                      <a:pt x="170" y="7"/>
                    </a:cubicBezTo>
                    <a:cubicBezTo>
                      <a:pt x="172" y="7"/>
                      <a:pt x="174" y="9"/>
                      <a:pt x="174" y="11"/>
                    </a:cubicBezTo>
                    <a:cubicBezTo>
                      <a:pt x="174" y="92"/>
                      <a:pt x="174" y="92"/>
                      <a:pt x="174" y="92"/>
                    </a:cubicBezTo>
                    <a:cubicBezTo>
                      <a:pt x="174" y="92"/>
                      <a:pt x="174" y="92"/>
                      <a:pt x="174" y="92"/>
                    </a:cubicBezTo>
                    <a:close/>
                    <a:moveTo>
                      <a:pt x="127" y="114"/>
                    </a:moveTo>
                    <a:cubicBezTo>
                      <a:pt x="127" y="117"/>
                      <a:pt x="126" y="117"/>
                      <a:pt x="124" y="117"/>
                    </a:cubicBezTo>
                    <a:cubicBezTo>
                      <a:pt x="58" y="117"/>
                      <a:pt x="58" y="117"/>
                      <a:pt x="58" y="117"/>
                    </a:cubicBezTo>
                    <a:cubicBezTo>
                      <a:pt x="56" y="117"/>
                      <a:pt x="55" y="117"/>
                      <a:pt x="55" y="114"/>
                    </a:cubicBezTo>
                    <a:cubicBezTo>
                      <a:pt x="55" y="113"/>
                      <a:pt x="58" y="113"/>
                      <a:pt x="58" y="113"/>
                    </a:cubicBezTo>
                    <a:cubicBezTo>
                      <a:pt x="58" y="111"/>
                      <a:pt x="59" y="110"/>
                      <a:pt x="61" y="110"/>
                    </a:cubicBezTo>
                    <a:cubicBezTo>
                      <a:pt x="121" y="110"/>
                      <a:pt x="121" y="110"/>
                      <a:pt x="121" y="110"/>
                    </a:cubicBezTo>
                    <a:cubicBezTo>
                      <a:pt x="123" y="110"/>
                      <a:pt x="124" y="111"/>
                      <a:pt x="124" y="113"/>
                    </a:cubicBezTo>
                    <a:cubicBezTo>
                      <a:pt x="124" y="113"/>
                      <a:pt x="127" y="113"/>
                      <a:pt x="127" y="114"/>
                    </a:cubicBezTo>
                    <a:close/>
                  </a:path>
                </a:pathLst>
              </a:custGeom>
              <a:grpFill/>
              <a:ln>
                <a:noFill/>
              </a:ln>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33" name="Freeform 11"/>
              <p:cNvSpPr>
                <a:spLocks noChangeAspect="1" noEditPoints="1"/>
              </p:cNvSpPr>
              <p:nvPr/>
            </p:nvSpPr>
            <p:spPr bwMode="auto">
              <a:xfrm>
                <a:off x="777069" y="2789964"/>
                <a:ext cx="152308" cy="133288"/>
              </a:xfrm>
              <a:custGeom>
                <a:avLst/>
                <a:gdLst>
                  <a:gd name="T0" fmla="*/ 0 w 945"/>
                  <a:gd name="T1" fmla="*/ 354 h 827"/>
                  <a:gd name="T2" fmla="*/ 472 w 945"/>
                  <a:gd name="T3" fmla="*/ 473 h 827"/>
                  <a:gd name="T4" fmla="*/ 945 w 945"/>
                  <a:gd name="T5" fmla="*/ 354 h 827"/>
                  <a:gd name="T6" fmla="*/ 945 w 945"/>
                  <a:gd name="T7" fmla="*/ 473 h 827"/>
                  <a:gd name="T8" fmla="*/ 472 w 945"/>
                  <a:gd name="T9" fmla="*/ 591 h 827"/>
                  <a:gd name="T10" fmla="*/ 0 w 945"/>
                  <a:gd name="T11" fmla="*/ 473 h 827"/>
                  <a:gd name="T12" fmla="*/ 0 w 945"/>
                  <a:gd name="T13" fmla="*/ 354 h 827"/>
                  <a:gd name="T14" fmla="*/ 0 w 945"/>
                  <a:gd name="T15" fmla="*/ 591 h 827"/>
                  <a:gd name="T16" fmla="*/ 472 w 945"/>
                  <a:gd name="T17" fmla="*/ 709 h 827"/>
                  <a:gd name="T18" fmla="*/ 945 w 945"/>
                  <a:gd name="T19" fmla="*/ 591 h 827"/>
                  <a:gd name="T20" fmla="*/ 945 w 945"/>
                  <a:gd name="T21" fmla="*/ 709 h 827"/>
                  <a:gd name="T22" fmla="*/ 472 w 945"/>
                  <a:gd name="T23" fmla="*/ 827 h 827"/>
                  <a:gd name="T24" fmla="*/ 0 w 945"/>
                  <a:gd name="T25" fmla="*/ 709 h 827"/>
                  <a:gd name="T26" fmla="*/ 0 w 945"/>
                  <a:gd name="T27" fmla="*/ 591 h 827"/>
                  <a:gd name="T28" fmla="*/ 0 w 945"/>
                  <a:gd name="T29" fmla="*/ 118 h 827"/>
                  <a:gd name="T30" fmla="*/ 472 w 945"/>
                  <a:gd name="T31" fmla="*/ 0 h 827"/>
                  <a:gd name="T32" fmla="*/ 945 w 945"/>
                  <a:gd name="T33" fmla="*/ 118 h 827"/>
                  <a:gd name="T34" fmla="*/ 945 w 945"/>
                  <a:gd name="T35" fmla="*/ 236 h 827"/>
                  <a:gd name="T36" fmla="*/ 472 w 945"/>
                  <a:gd name="T37" fmla="*/ 354 h 827"/>
                  <a:gd name="T38" fmla="*/ 0 w 945"/>
                  <a:gd name="T39" fmla="*/ 236 h 827"/>
                  <a:gd name="T40" fmla="*/ 0 w 945"/>
                  <a:gd name="T41" fmla="*/ 118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45" h="827">
                    <a:moveTo>
                      <a:pt x="0" y="354"/>
                    </a:moveTo>
                    <a:lnTo>
                      <a:pt x="472" y="473"/>
                    </a:lnTo>
                    <a:lnTo>
                      <a:pt x="945" y="354"/>
                    </a:lnTo>
                    <a:lnTo>
                      <a:pt x="945" y="473"/>
                    </a:lnTo>
                    <a:lnTo>
                      <a:pt x="472" y="591"/>
                    </a:lnTo>
                    <a:lnTo>
                      <a:pt x="0" y="473"/>
                    </a:lnTo>
                    <a:lnTo>
                      <a:pt x="0" y="354"/>
                    </a:lnTo>
                    <a:close/>
                    <a:moveTo>
                      <a:pt x="0" y="591"/>
                    </a:moveTo>
                    <a:lnTo>
                      <a:pt x="472" y="709"/>
                    </a:lnTo>
                    <a:lnTo>
                      <a:pt x="945" y="591"/>
                    </a:lnTo>
                    <a:lnTo>
                      <a:pt x="945" y="709"/>
                    </a:lnTo>
                    <a:lnTo>
                      <a:pt x="472" y="827"/>
                    </a:lnTo>
                    <a:lnTo>
                      <a:pt x="0" y="709"/>
                    </a:lnTo>
                    <a:lnTo>
                      <a:pt x="0" y="591"/>
                    </a:lnTo>
                    <a:close/>
                    <a:moveTo>
                      <a:pt x="0" y="118"/>
                    </a:moveTo>
                    <a:lnTo>
                      <a:pt x="472" y="0"/>
                    </a:lnTo>
                    <a:lnTo>
                      <a:pt x="945" y="118"/>
                    </a:lnTo>
                    <a:lnTo>
                      <a:pt x="945" y="236"/>
                    </a:lnTo>
                    <a:lnTo>
                      <a:pt x="472" y="354"/>
                    </a:lnTo>
                    <a:lnTo>
                      <a:pt x="0" y="236"/>
                    </a:lnTo>
                    <a:lnTo>
                      <a:pt x="0" y="118"/>
                    </a:lnTo>
                    <a:close/>
                  </a:path>
                </a:pathLst>
              </a:custGeom>
              <a:grpFill/>
              <a:ln>
                <a:noFill/>
              </a:ln>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grpSp>
        <p:grpSp>
          <p:nvGrpSpPr>
            <p:cNvPr id="17" name="Group 16"/>
            <p:cNvGrpSpPr/>
            <p:nvPr/>
          </p:nvGrpSpPr>
          <p:grpSpPr>
            <a:xfrm>
              <a:off x="2903969" y="2753081"/>
              <a:ext cx="520023" cy="338731"/>
              <a:chOff x="567211" y="2694120"/>
              <a:chExt cx="572025" cy="372604"/>
            </a:xfrm>
            <a:solidFill>
              <a:schemeClr val="accent2"/>
            </a:solidFill>
          </p:grpSpPr>
          <p:sp>
            <p:nvSpPr>
              <p:cNvPr id="30" name="Freeform 29"/>
              <p:cNvSpPr>
                <a:spLocks noChangeAspect="1" noEditPoints="1"/>
              </p:cNvSpPr>
              <p:nvPr/>
            </p:nvSpPr>
            <p:spPr bwMode="auto">
              <a:xfrm>
                <a:off x="567211" y="2694120"/>
                <a:ext cx="572025" cy="372604"/>
              </a:xfrm>
              <a:custGeom>
                <a:avLst/>
                <a:gdLst>
                  <a:gd name="T0" fmla="*/ 178 w 182"/>
                  <a:gd name="T1" fmla="*/ 0 h 117"/>
                  <a:gd name="T2" fmla="*/ 5 w 182"/>
                  <a:gd name="T3" fmla="*/ 0 h 117"/>
                  <a:gd name="T4" fmla="*/ 0 w 182"/>
                  <a:gd name="T5" fmla="*/ 4 h 117"/>
                  <a:gd name="T6" fmla="*/ 0 w 182"/>
                  <a:gd name="T7" fmla="*/ 100 h 117"/>
                  <a:gd name="T8" fmla="*/ 5 w 182"/>
                  <a:gd name="T9" fmla="*/ 104 h 117"/>
                  <a:gd name="T10" fmla="*/ 178 w 182"/>
                  <a:gd name="T11" fmla="*/ 104 h 117"/>
                  <a:gd name="T12" fmla="*/ 182 w 182"/>
                  <a:gd name="T13" fmla="*/ 100 h 117"/>
                  <a:gd name="T14" fmla="*/ 182 w 182"/>
                  <a:gd name="T15" fmla="*/ 4 h 117"/>
                  <a:gd name="T16" fmla="*/ 178 w 182"/>
                  <a:gd name="T17" fmla="*/ 0 h 117"/>
                  <a:gd name="T18" fmla="*/ 174 w 182"/>
                  <a:gd name="T19" fmla="*/ 92 h 117"/>
                  <a:gd name="T20" fmla="*/ 170 w 182"/>
                  <a:gd name="T21" fmla="*/ 96 h 117"/>
                  <a:gd name="T22" fmla="*/ 13 w 182"/>
                  <a:gd name="T23" fmla="*/ 96 h 117"/>
                  <a:gd name="T24" fmla="*/ 9 w 182"/>
                  <a:gd name="T25" fmla="*/ 92 h 117"/>
                  <a:gd name="T26" fmla="*/ 9 w 182"/>
                  <a:gd name="T27" fmla="*/ 11 h 117"/>
                  <a:gd name="T28" fmla="*/ 13 w 182"/>
                  <a:gd name="T29" fmla="*/ 7 h 117"/>
                  <a:gd name="T30" fmla="*/ 170 w 182"/>
                  <a:gd name="T31" fmla="*/ 7 h 117"/>
                  <a:gd name="T32" fmla="*/ 174 w 182"/>
                  <a:gd name="T33" fmla="*/ 11 h 117"/>
                  <a:gd name="T34" fmla="*/ 174 w 182"/>
                  <a:gd name="T35" fmla="*/ 92 h 117"/>
                  <a:gd name="T36" fmla="*/ 174 w 182"/>
                  <a:gd name="T37" fmla="*/ 92 h 117"/>
                  <a:gd name="T38" fmla="*/ 127 w 182"/>
                  <a:gd name="T39" fmla="*/ 114 h 117"/>
                  <a:gd name="T40" fmla="*/ 124 w 182"/>
                  <a:gd name="T41" fmla="*/ 117 h 117"/>
                  <a:gd name="T42" fmla="*/ 58 w 182"/>
                  <a:gd name="T43" fmla="*/ 117 h 117"/>
                  <a:gd name="T44" fmla="*/ 55 w 182"/>
                  <a:gd name="T45" fmla="*/ 114 h 117"/>
                  <a:gd name="T46" fmla="*/ 58 w 182"/>
                  <a:gd name="T47" fmla="*/ 113 h 117"/>
                  <a:gd name="T48" fmla="*/ 61 w 182"/>
                  <a:gd name="T49" fmla="*/ 110 h 117"/>
                  <a:gd name="T50" fmla="*/ 121 w 182"/>
                  <a:gd name="T51" fmla="*/ 110 h 117"/>
                  <a:gd name="T52" fmla="*/ 124 w 182"/>
                  <a:gd name="T53" fmla="*/ 113 h 117"/>
                  <a:gd name="T54" fmla="*/ 127 w 182"/>
                  <a:gd name="T55" fmla="*/ 114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82" h="117">
                    <a:moveTo>
                      <a:pt x="178" y="0"/>
                    </a:moveTo>
                    <a:cubicBezTo>
                      <a:pt x="45" y="0"/>
                      <a:pt x="5" y="0"/>
                      <a:pt x="5" y="0"/>
                    </a:cubicBezTo>
                    <a:cubicBezTo>
                      <a:pt x="3" y="0"/>
                      <a:pt x="0" y="2"/>
                      <a:pt x="0" y="4"/>
                    </a:cubicBezTo>
                    <a:cubicBezTo>
                      <a:pt x="0" y="100"/>
                      <a:pt x="0" y="100"/>
                      <a:pt x="0" y="100"/>
                    </a:cubicBezTo>
                    <a:cubicBezTo>
                      <a:pt x="0" y="102"/>
                      <a:pt x="3" y="104"/>
                      <a:pt x="5" y="104"/>
                    </a:cubicBezTo>
                    <a:cubicBezTo>
                      <a:pt x="49" y="104"/>
                      <a:pt x="178" y="104"/>
                      <a:pt x="178" y="104"/>
                    </a:cubicBezTo>
                    <a:cubicBezTo>
                      <a:pt x="180" y="104"/>
                      <a:pt x="182" y="102"/>
                      <a:pt x="182" y="100"/>
                    </a:cubicBezTo>
                    <a:cubicBezTo>
                      <a:pt x="182" y="4"/>
                      <a:pt x="182" y="4"/>
                      <a:pt x="182" y="4"/>
                    </a:cubicBezTo>
                    <a:cubicBezTo>
                      <a:pt x="182" y="2"/>
                      <a:pt x="180" y="0"/>
                      <a:pt x="178" y="0"/>
                    </a:cubicBezTo>
                    <a:close/>
                    <a:moveTo>
                      <a:pt x="174" y="92"/>
                    </a:moveTo>
                    <a:cubicBezTo>
                      <a:pt x="174" y="95"/>
                      <a:pt x="172" y="96"/>
                      <a:pt x="170" y="96"/>
                    </a:cubicBezTo>
                    <a:cubicBezTo>
                      <a:pt x="53" y="96"/>
                      <a:pt x="13" y="96"/>
                      <a:pt x="13" y="96"/>
                    </a:cubicBezTo>
                    <a:cubicBezTo>
                      <a:pt x="11" y="96"/>
                      <a:pt x="9" y="95"/>
                      <a:pt x="9" y="92"/>
                    </a:cubicBezTo>
                    <a:cubicBezTo>
                      <a:pt x="9" y="11"/>
                      <a:pt x="9" y="11"/>
                      <a:pt x="9" y="11"/>
                    </a:cubicBezTo>
                    <a:cubicBezTo>
                      <a:pt x="9" y="9"/>
                      <a:pt x="11" y="7"/>
                      <a:pt x="13" y="7"/>
                    </a:cubicBezTo>
                    <a:cubicBezTo>
                      <a:pt x="130" y="7"/>
                      <a:pt x="170" y="7"/>
                      <a:pt x="170" y="7"/>
                    </a:cubicBezTo>
                    <a:cubicBezTo>
                      <a:pt x="172" y="7"/>
                      <a:pt x="174" y="9"/>
                      <a:pt x="174" y="11"/>
                    </a:cubicBezTo>
                    <a:cubicBezTo>
                      <a:pt x="174" y="92"/>
                      <a:pt x="174" y="92"/>
                      <a:pt x="174" y="92"/>
                    </a:cubicBezTo>
                    <a:cubicBezTo>
                      <a:pt x="174" y="92"/>
                      <a:pt x="174" y="92"/>
                      <a:pt x="174" y="92"/>
                    </a:cubicBezTo>
                    <a:close/>
                    <a:moveTo>
                      <a:pt x="127" y="114"/>
                    </a:moveTo>
                    <a:cubicBezTo>
                      <a:pt x="127" y="117"/>
                      <a:pt x="126" y="117"/>
                      <a:pt x="124" y="117"/>
                    </a:cubicBezTo>
                    <a:cubicBezTo>
                      <a:pt x="58" y="117"/>
                      <a:pt x="58" y="117"/>
                      <a:pt x="58" y="117"/>
                    </a:cubicBezTo>
                    <a:cubicBezTo>
                      <a:pt x="56" y="117"/>
                      <a:pt x="55" y="117"/>
                      <a:pt x="55" y="114"/>
                    </a:cubicBezTo>
                    <a:cubicBezTo>
                      <a:pt x="55" y="113"/>
                      <a:pt x="58" y="113"/>
                      <a:pt x="58" y="113"/>
                    </a:cubicBezTo>
                    <a:cubicBezTo>
                      <a:pt x="58" y="111"/>
                      <a:pt x="59" y="110"/>
                      <a:pt x="61" y="110"/>
                    </a:cubicBezTo>
                    <a:cubicBezTo>
                      <a:pt x="121" y="110"/>
                      <a:pt x="121" y="110"/>
                      <a:pt x="121" y="110"/>
                    </a:cubicBezTo>
                    <a:cubicBezTo>
                      <a:pt x="123" y="110"/>
                      <a:pt x="124" y="111"/>
                      <a:pt x="124" y="113"/>
                    </a:cubicBezTo>
                    <a:cubicBezTo>
                      <a:pt x="124" y="113"/>
                      <a:pt x="127" y="113"/>
                      <a:pt x="127" y="114"/>
                    </a:cubicBezTo>
                    <a:close/>
                  </a:path>
                </a:pathLst>
              </a:custGeom>
              <a:grpFill/>
              <a:ln>
                <a:noFill/>
              </a:ln>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31" name="Freeform 11"/>
              <p:cNvSpPr>
                <a:spLocks noChangeAspect="1" noEditPoints="1"/>
              </p:cNvSpPr>
              <p:nvPr/>
            </p:nvSpPr>
            <p:spPr bwMode="auto">
              <a:xfrm>
                <a:off x="777069" y="2789964"/>
                <a:ext cx="152308" cy="133288"/>
              </a:xfrm>
              <a:custGeom>
                <a:avLst/>
                <a:gdLst>
                  <a:gd name="T0" fmla="*/ 0 w 945"/>
                  <a:gd name="T1" fmla="*/ 354 h 827"/>
                  <a:gd name="T2" fmla="*/ 472 w 945"/>
                  <a:gd name="T3" fmla="*/ 473 h 827"/>
                  <a:gd name="T4" fmla="*/ 945 w 945"/>
                  <a:gd name="T5" fmla="*/ 354 h 827"/>
                  <a:gd name="T6" fmla="*/ 945 w 945"/>
                  <a:gd name="T7" fmla="*/ 473 h 827"/>
                  <a:gd name="T8" fmla="*/ 472 w 945"/>
                  <a:gd name="T9" fmla="*/ 591 h 827"/>
                  <a:gd name="T10" fmla="*/ 0 w 945"/>
                  <a:gd name="T11" fmla="*/ 473 h 827"/>
                  <a:gd name="T12" fmla="*/ 0 w 945"/>
                  <a:gd name="T13" fmla="*/ 354 h 827"/>
                  <a:gd name="T14" fmla="*/ 0 w 945"/>
                  <a:gd name="T15" fmla="*/ 591 h 827"/>
                  <a:gd name="T16" fmla="*/ 472 w 945"/>
                  <a:gd name="T17" fmla="*/ 709 h 827"/>
                  <a:gd name="T18" fmla="*/ 945 w 945"/>
                  <a:gd name="T19" fmla="*/ 591 h 827"/>
                  <a:gd name="T20" fmla="*/ 945 w 945"/>
                  <a:gd name="T21" fmla="*/ 709 h 827"/>
                  <a:gd name="T22" fmla="*/ 472 w 945"/>
                  <a:gd name="T23" fmla="*/ 827 h 827"/>
                  <a:gd name="T24" fmla="*/ 0 w 945"/>
                  <a:gd name="T25" fmla="*/ 709 h 827"/>
                  <a:gd name="T26" fmla="*/ 0 w 945"/>
                  <a:gd name="T27" fmla="*/ 591 h 827"/>
                  <a:gd name="T28" fmla="*/ 0 w 945"/>
                  <a:gd name="T29" fmla="*/ 118 h 827"/>
                  <a:gd name="T30" fmla="*/ 472 w 945"/>
                  <a:gd name="T31" fmla="*/ 0 h 827"/>
                  <a:gd name="T32" fmla="*/ 945 w 945"/>
                  <a:gd name="T33" fmla="*/ 118 h 827"/>
                  <a:gd name="T34" fmla="*/ 945 w 945"/>
                  <a:gd name="T35" fmla="*/ 236 h 827"/>
                  <a:gd name="T36" fmla="*/ 472 w 945"/>
                  <a:gd name="T37" fmla="*/ 354 h 827"/>
                  <a:gd name="T38" fmla="*/ 0 w 945"/>
                  <a:gd name="T39" fmla="*/ 236 h 827"/>
                  <a:gd name="T40" fmla="*/ 0 w 945"/>
                  <a:gd name="T41" fmla="*/ 118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45" h="827">
                    <a:moveTo>
                      <a:pt x="0" y="354"/>
                    </a:moveTo>
                    <a:lnTo>
                      <a:pt x="472" y="473"/>
                    </a:lnTo>
                    <a:lnTo>
                      <a:pt x="945" y="354"/>
                    </a:lnTo>
                    <a:lnTo>
                      <a:pt x="945" y="473"/>
                    </a:lnTo>
                    <a:lnTo>
                      <a:pt x="472" y="591"/>
                    </a:lnTo>
                    <a:lnTo>
                      <a:pt x="0" y="473"/>
                    </a:lnTo>
                    <a:lnTo>
                      <a:pt x="0" y="354"/>
                    </a:lnTo>
                    <a:close/>
                    <a:moveTo>
                      <a:pt x="0" y="591"/>
                    </a:moveTo>
                    <a:lnTo>
                      <a:pt x="472" y="709"/>
                    </a:lnTo>
                    <a:lnTo>
                      <a:pt x="945" y="591"/>
                    </a:lnTo>
                    <a:lnTo>
                      <a:pt x="945" y="709"/>
                    </a:lnTo>
                    <a:lnTo>
                      <a:pt x="472" y="827"/>
                    </a:lnTo>
                    <a:lnTo>
                      <a:pt x="0" y="709"/>
                    </a:lnTo>
                    <a:lnTo>
                      <a:pt x="0" y="591"/>
                    </a:lnTo>
                    <a:close/>
                    <a:moveTo>
                      <a:pt x="0" y="118"/>
                    </a:moveTo>
                    <a:lnTo>
                      <a:pt x="472" y="0"/>
                    </a:lnTo>
                    <a:lnTo>
                      <a:pt x="945" y="118"/>
                    </a:lnTo>
                    <a:lnTo>
                      <a:pt x="945" y="236"/>
                    </a:lnTo>
                    <a:lnTo>
                      <a:pt x="472" y="354"/>
                    </a:lnTo>
                    <a:lnTo>
                      <a:pt x="0" y="236"/>
                    </a:lnTo>
                    <a:lnTo>
                      <a:pt x="0" y="118"/>
                    </a:lnTo>
                    <a:close/>
                  </a:path>
                </a:pathLst>
              </a:custGeom>
              <a:grpFill/>
              <a:ln>
                <a:noFill/>
              </a:ln>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grpSp>
        <p:grpSp>
          <p:nvGrpSpPr>
            <p:cNvPr id="18" name="Group 17"/>
            <p:cNvGrpSpPr/>
            <p:nvPr/>
          </p:nvGrpSpPr>
          <p:grpSpPr>
            <a:xfrm>
              <a:off x="3516508" y="2753081"/>
              <a:ext cx="520023" cy="338731"/>
              <a:chOff x="567211" y="2694120"/>
              <a:chExt cx="572025" cy="372604"/>
            </a:xfrm>
            <a:solidFill>
              <a:schemeClr val="accent2"/>
            </a:solidFill>
          </p:grpSpPr>
          <p:sp>
            <p:nvSpPr>
              <p:cNvPr id="28" name="Freeform 27"/>
              <p:cNvSpPr>
                <a:spLocks noChangeAspect="1" noEditPoints="1"/>
              </p:cNvSpPr>
              <p:nvPr/>
            </p:nvSpPr>
            <p:spPr bwMode="auto">
              <a:xfrm>
                <a:off x="567211" y="2694120"/>
                <a:ext cx="572025" cy="372604"/>
              </a:xfrm>
              <a:custGeom>
                <a:avLst/>
                <a:gdLst>
                  <a:gd name="T0" fmla="*/ 178 w 182"/>
                  <a:gd name="T1" fmla="*/ 0 h 117"/>
                  <a:gd name="T2" fmla="*/ 5 w 182"/>
                  <a:gd name="T3" fmla="*/ 0 h 117"/>
                  <a:gd name="T4" fmla="*/ 0 w 182"/>
                  <a:gd name="T5" fmla="*/ 4 h 117"/>
                  <a:gd name="T6" fmla="*/ 0 w 182"/>
                  <a:gd name="T7" fmla="*/ 100 h 117"/>
                  <a:gd name="T8" fmla="*/ 5 w 182"/>
                  <a:gd name="T9" fmla="*/ 104 h 117"/>
                  <a:gd name="T10" fmla="*/ 178 w 182"/>
                  <a:gd name="T11" fmla="*/ 104 h 117"/>
                  <a:gd name="T12" fmla="*/ 182 w 182"/>
                  <a:gd name="T13" fmla="*/ 100 h 117"/>
                  <a:gd name="T14" fmla="*/ 182 w 182"/>
                  <a:gd name="T15" fmla="*/ 4 h 117"/>
                  <a:gd name="T16" fmla="*/ 178 w 182"/>
                  <a:gd name="T17" fmla="*/ 0 h 117"/>
                  <a:gd name="T18" fmla="*/ 174 w 182"/>
                  <a:gd name="T19" fmla="*/ 92 h 117"/>
                  <a:gd name="T20" fmla="*/ 170 w 182"/>
                  <a:gd name="T21" fmla="*/ 96 h 117"/>
                  <a:gd name="T22" fmla="*/ 13 w 182"/>
                  <a:gd name="T23" fmla="*/ 96 h 117"/>
                  <a:gd name="T24" fmla="*/ 9 w 182"/>
                  <a:gd name="T25" fmla="*/ 92 h 117"/>
                  <a:gd name="T26" fmla="*/ 9 w 182"/>
                  <a:gd name="T27" fmla="*/ 11 h 117"/>
                  <a:gd name="T28" fmla="*/ 13 w 182"/>
                  <a:gd name="T29" fmla="*/ 7 h 117"/>
                  <a:gd name="T30" fmla="*/ 170 w 182"/>
                  <a:gd name="T31" fmla="*/ 7 h 117"/>
                  <a:gd name="T32" fmla="*/ 174 w 182"/>
                  <a:gd name="T33" fmla="*/ 11 h 117"/>
                  <a:gd name="T34" fmla="*/ 174 w 182"/>
                  <a:gd name="T35" fmla="*/ 92 h 117"/>
                  <a:gd name="T36" fmla="*/ 174 w 182"/>
                  <a:gd name="T37" fmla="*/ 92 h 117"/>
                  <a:gd name="T38" fmla="*/ 127 w 182"/>
                  <a:gd name="T39" fmla="*/ 114 h 117"/>
                  <a:gd name="T40" fmla="*/ 124 w 182"/>
                  <a:gd name="T41" fmla="*/ 117 h 117"/>
                  <a:gd name="T42" fmla="*/ 58 w 182"/>
                  <a:gd name="T43" fmla="*/ 117 h 117"/>
                  <a:gd name="T44" fmla="*/ 55 w 182"/>
                  <a:gd name="T45" fmla="*/ 114 h 117"/>
                  <a:gd name="T46" fmla="*/ 58 w 182"/>
                  <a:gd name="T47" fmla="*/ 113 h 117"/>
                  <a:gd name="T48" fmla="*/ 61 w 182"/>
                  <a:gd name="T49" fmla="*/ 110 h 117"/>
                  <a:gd name="T50" fmla="*/ 121 w 182"/>
                  <a:gd name="T51" fmla="*/ 110 h 117"/>
                  <a:gd name="T52" fmla="*/ 124 w 182"/>
                  <a:gd name="T53" fmla="*/ 113 h 117"/>
                  <a:gd name="T54" fmla="*/ 127 w 182"/>
                  <a:gd name="T55" fmla="*/ 114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82" h="117">
                    <a:moveTo>
                      <a:pt x="178" y="0"/>
                    </a:moveTo>
                    <a:cubicBezTo>
                      <a:pt x="45" y="0"/>
                      <a:pt x="5" y="0"/>
                      <a:pt x="5" y="0"/>
                    </a:cubicBezTo>
                    <a:cubicBezTo>
                      <a:pt x="3" y="0"/>
                      <a:pt x="0" y="2"/>
                      <a:pt x="0" y="4"/>
                    </a:cubicBezTo>
                    <a:cubicBezTo>
                      <a:pt x="0" y="100"/>
                      <a:pt x="0" y="100"/>
                      <a:pt x="0" y="100"/>
                    </a:cubicBezTo>
                    <a:cubicBezTo>
                      <a:pt x="0" y="102"/>
                      <a:pt x="3" y="104"/>
                      <a:pt x="5" y="104"/>
                    </a:cubicBezTo>
                    <a:cubicBezTo>
                      <a:pt x="49" y="104"/>
                      <a:pt x="178" y="104"/>
                      <a:pt x="178" y="104"/>
                    </a:cubicBezTo>
                    <a:cubicBezTo>
                      <a:pt x="180" y="104"/>
                      <a:pt x="182" y="102"/>
                      <a:pt x="182" y="100"/>
                    </a:cubicBezTo>
                    <a:cubicBezTo>
                      <a:pt x="182" y="4"/>
                      <a:pt x="182" y="4"/>
                      <a:pt x="182" y="4"/>
                    </a:cubicBezTo>
                    <a:cubicBezTo>
                      <a:pt x="182" y="2"/>
                      <a:pt x="180" y="0"/>
                      <a:pt x="178" y="0"/>
                    </a:cubicBezTo>
                    <a:close/>
                    <a:moveTo>
                      <a:pt x="174" y="92"/>
                    </a:moveTo>
                    <a:cubicBezTo>
                      <a:pt x="174" y="95"/>
                      <a:pt x="172" y="96"/>
                      <a:pt x="170" y="96"/>
                    </a:cubicBezTo>
                    <a:cubicBezTo>
                      <a:pt x="53" y="96"/>
                      <a:pt x="13" y="96"/>
                      <a:pt x="13" y="96"/>
                    </a:cubicBezTo>
                    <a:cubicBezTo>
                      <a:pt x="11" y="96"/>
                      <a:pt x="9" y="95"/>
                      <a:pt x="9" y="92"/>
                    </a:cubicBezTo>
                    <a:cubicBezTo>
                      <a:pt x="9" y="11"/>
                      <a:pt x="9" y="11"/>
                      <a:pt x="9" y="11"/>
                    </a:cubicBezTo>
                    <a:cubicBezTo>
                      <a:pt x="9" y="9"/>
                      <a:pt x="11" y="7"/>
                      <a:pt x="13" y="7"/>
                    </a:cubicBezTo>
                    <a:cubicBezTo>
                      <a:pt x="130" y="7"/>
                      <a:pt x="170" y="7"/>
                      <a:pt x="170" y="7"/>
                    </a:cubicBezTo>
                    <a:cubicBezTo>
                      <a:pt x="172" y="7"/>
                      <a:pt x="174" y="9"/>
                      <a:pt x="174" y="11"/>
                    </a:cubicBezTo>
                    <a:cubicBezTo>
                      <a:pt x="174" y="92"/>
                      <a:pt x="174" y="92"/>
                      <a:pt x="174" y="92"/>
                    </a:cubicBezTo>
                    <a:cubicBezTo>
                      <a:pt x="174" y="92"/>
                      <a:pt x="174" y="92"/>
                      <a:pt x="174" y="92"/>
                    </a:cubicBezTo>
                    <a:close/>
                    <a:moveTo>
                      <a:pt x="127" y="114"/>
                    </a:moveTo>
                    <a:cubicBezTo>
                      <a:pt x="127" y="117"/>
                      <a:pt x="126" y="117"/>
                      <a:pt x="124" y="117"/>
                    </a:cubicBezTo>
                    <a:cubicBezTo>
                      <a:pt x="58" y="117"/>
                      <a:pt x="58" y="117"/>
                      <a:pt x="58" y="117"/>
                    </a:cubicBezTo>
                    <a:cubicBezTo>
                      <a:pt x="56" y="117"/>
                      <a:pt x="55" y="117"/>
                      <a:pt x="55" y="114"/>
                    </a:cubicBezTo>
                    <a:cubicBezTo>
                      <a:pt x="55" y="113"/>
                      <a:pt x="58" y="113"/>
                      <a:pt x="58" y="113"/>
                    </a:cubicBezTo>
                    <a:cubicBezTo>
                      <a:pt x="58" y="111"/>
                      <a:pt x="59" y="110"/>
                      <a:pt x="61" y="110"/>
                    </a:cubicBezTo>
                    <a:cubicBezTo>
                      <a:pt x="121" y="110"/>
                      <a:pt x="121" y="110"/>
                      <a:pt x="121" y="110"/>
                    </a:cubicBezTo>
                    <a:cubicBezTo>
                      <a:pt x="123" y="110"/>
                      <a:pt x="124" y="111"/>
                      <a:pt x="124" y="113"/>
                    </a:cubicBezTo>
                    <a:cubicBezTo>
                      <a:pt x="124" y="113"/>
                      <a:pt x="127" y="113"/>
                      <a:pt x="127" y="114"/>
                    </a:cubicBezTo>
                    <a:close/>
                  </a:path>
                </a:pathLst>
              </a:custGeom>
              <a:grpFill/>
              <a:ln>
                <a:noFill/>
              </a:ln>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29" name="Freeform 11"/>
              <p:cNvSpPr>
                <a:spLocks noChangeAspect="1" noEditPoints="1"/>
              </p:cNvSpPr>
              <p:nvPr/>
            </p:nvSpPr>
            <p:spPr bwMode="auto">
              <a:xfrm>
                <a:off x="777069" y="2789964"/>
                <a:ext cx="152308" cy="133288"/>
              </a:xfrm>
              <a:custGeom>
                <a:avLst/>
                <a:gdLst>
                  <a:gd name="T0" fmla="*/ 0 w 945"/>
                  <a:gd name="T1" fmla="*/ 354 h 827"/>
                  <a:gd name="T2" fmla="*/ 472 w 945"/>
                  <a:gd name="T3" fmla="*/ 473 h 827"/>
                  <a:gd name="T4" fmla="*/ 945 w 945"/>
                  <a:gd name="T5" fmla="*/ 354 h 827"/>
                  <a:gd name="T6" fmla="*/ 945 w 945"/>
                  <a:gd name="T7" fmla="*/ 473 h 827"/>
                  <a:gd name="T8" fmla="*/ 472 w 945"/>
                  <a:gd name="T9" fmla="*/ 591 h 827"/>
                  <a:gd name="T10" fmla="*/ 0 w 945"/>
                  <a:gd name="T11" fmla="*/ 473 h 827"/>
                  <a:gd name="T12" fmla="*/ 0 w 945"/>
                  <a:gd name="T13" fmla="*/ 354 h 827"/>
                  <a:gd name="T14" fmla="*/ 0 w 945"/>
                  <a:gd name="T15" fmla="*/ 591 h 827"/>
                  <a:gd name="T16" fmla="*/ 472 w 945"/>
                  <a:gd name="T17" fmla="*/ 709 h 827"/>
                  <a:gd name="T18" fmla="*/ 945 w 945"/>
                  <a:gd name="T19" fmla="*/ 591 h 827"/>
                  <a:gd name="T20" fmla="*/ 945 w 945"/>
                  <a:gd name="T21" fmla="*/ 709 h 827"/>
                  <a:gd name="T22" fmla="*/ 472 w 945"/>
                  <a:gd name="T23" fmla="*/ 827 h 827"/>
                  <a:gd name="T24" fmla="*/ 0 w 945"/>
                  <a:gd name="T25" fmla="*/ 709 h 827"/>
                  <a:gd name="T26" fmla="*/ 0 w 945"/>
                  <a:gd name="T27" fmla="*/ 591 h 827"/>
                  <a:gd name="T28" fmla="*/ 0 w 945"/>
                  <a:gd name="T29" fmla="*/ 118 h 827"/>
                  <a:gd name="T30" fmla="*/ 472 w 945"/>
                  <a:gd name="T31" fmla="*/ 0 h 827"/>
                  <a:gd name="T32" fmla="*/ 945 w 945"/>
                  <a:gd name="T33" fmla="*/ 118 h 827"/>
                  <a:gd name="T34" fmla="*/ 945 w 945"/>
                  <a:gd name="T35" fmla="*/ 236 h 827"/>
                  <a:gd name="T36" fmla="*/ 472 w 945"/>
                  <a:gd name="T37" fmla="*/ 354 h 827"/>
                  <a:gd name="T38" fmla="*/ 0 w 945"/>
                  <a:gd name="T39" fmla="*/ 236 h 827"/>
                  <a:gd name="T40" fmla="*/ 0 w 945"/>
                  <a:gd name="T41" fmla="*/ 118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45" h="827">
                    <a:moveTo>
                      <a:pt x="0" y="354"/>
                    </a:moveTo>
                    <a:lnTo>
                      <a:pt x="472" y="473"/>
                    </a:lnTo>
                    <a:lnTo>
                      <a:pt x="945" y="354"/>
                    </a:lnTo>
                    <a:lnTo>
                      <a:pt x="945" y="473"/>
                    </a:lnTo>
                    <a:lnTo>
                      <a:pt x="472" y="591"/>
                    </a:lnTo>
                    <a:lnTo>
                      <a:pt x="0" y="473"/>
                    </a:lnTo>
                    <a:lnTo>
                      <a:pt x="0" y="354"/>
                    </a:lnTo>
                    <a:close/>
                    <a:moveTo>
                      <a:pt x="0" y="591"/>
                    </a:moveTo>
                    <a:lnTo>
                      <a:pt x="472" y="709"/>
                    </a:lnTo>
                    <a:lnTo>
                      <a:pt x="945" y="591"/>
                    </a:lnTo>
                    <a:lnTo>
                      <a:pt x="945" y="709"/>
                    </a:lnTo>
                    <a:lnTo>
                      <a:pt x="472" y="827"/>
                    </a:lnTo>
                    <a:lnTo>
                      <a:pt x="0" y="709"/>
                    </a:lnTo>
                    <a:lnTo>
                      <a:pt x="0" y="591"/>
                    </a:lnTo>
                    <a:close/>
                    <a:moveTo>
                      <a:pt x="0" y="118"/>
                    </a:moveTo>
                    <a:lnTo>
                      <a:pt x="472" y="0"/>
                    </a:lnTo>
                    <a:lnTo>
                      <a:pt x="945" y="118"/>
                    </a:lnTo>
                    <a:lnTo>
                      <a:pt x="945" y="236"/>
                    </a:lnTo>
                    <a:lnTo>
                      <a:pt x="472" y="354"/>
                    </a:lnTo>
                    <a:lnTo>
                      <a:pt x="0" y="236"/>
                    </a:lnTo>
                    <a:lnTo>
                      <a:pt x="0" y="118"/>
                    </a:lnTo>
                    <a:close/>
                  </a:path>
                </a:pathLst>
              </a:custGeom>
              <a:grpFill/>
              <a:ln>
                <a:noFill/>
              </a:ln>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grpSp>
        <p:grpSp>
          <p:nvGrpSpPr>
            <p:cNvPr id="19" name="Group 18"/>
            <p:cNvGrpSpPr/>
            <p:nvPr/>
          </p:nvGrpSpPr>
          <p:grpSpPr>
            <a:xfrm>
              <a:off x="4129047" y="2753081"/>
              <a:ext cx="520023" cy="338731"/>
              <a:chOff x="567211" y="2694120"/>
              <a:chExt cx="572025" cy="372604"/>
            </a:xfrm>
            <a:solidFill>
              <a:schemeClr val="accent2"/>
            </a:solidFill>
          </p:grpSpPr>
          <p:sp>
            <p:nvSpPr>
              <p:cNvPr id="26" name="Freeform 25"/>
              <p:cNvSpPr>
                <a:spLocks noChangeAspect="1" noEditPoints="1"/>
              </p:cNvSpPr>
              <p:nvPr/>
            </p:nvSpPr>
            <p:spPr bwMode="auto">
              <a:xfrm>
                <a:off x="567211" y="2694120"/>
                <a:ext cx="572025" cy="372604"/>
              </a:xfrm>
              <a:custGeom>
                <a:avLst/>
                <a:gdLst>
                  <a:gd name="T0" fmla="*/ 178 w 182"/>
                  <a:gd name="T1" fmla="*/ 0 h 117"/>
                  <a:gd name="T2" fmla="*/ 5 w 182"/>
                  <a:gd name="T3" fmla="*/ 0 h 117"/>
                  <a:gd name="T4" fmla="*/ 0 w 182"/>
                  <a:gd name="T5" fmla="*/ 4 h 117"/>
                  <a:gd name="T6" fmla="*/ 0 w 182"/>
                  <a:gd name="T7" fmla="*/ 100 h 117"/>
                  <a:gd name="T8" fmla="*/ 5 w 182"/>
                  <a:gd name="T9" fmla="*/ 104 h 117"/>
                  <a:gd name="T10" fmla="*/ 178 w 182"/>
                  <a:gd name="T11" fmla="*/ 104 h 117"/>
                  <a:gd name="T12" fmla="*/ 182 w 182"/>
                  <a:gd name="T13" fmla="*/ 100 h 117"/>
                  <a:gd name="T14" fmla="*/ 182 w 182"/>
                  <a:gd name="T15" fmla="*/ 4 h 117"/>
                  <a:gd name="T16" fmla="*/ 178 w 182"/>
                  <a:gd name="T17" fmla="*/ 0 h 117"/>
                  <a:gd name="T18" fmla="*/ 174 w 182"/>
                  <a:gd name="T19" fmla="*/ 92 h 117"/>
                  <a:gd name="T20" fmla="*/ 170 w 182"/>
                  <a:gd name="T21" fmla="*/ 96 h 117"/>
                  <a:gd name="T22" fmla="*/ 13 w 182"/>
                  <a:gd name="T23" fmla="*/ 96 h 117"/>
                  <a:gd name="T24" fmla="*/ 9 w 182"/>
                  <a:gd name="T25" fmla="*/ 92 h 117"/>
                  <a:gd name="T26" fmla="*/ 9 w 182"/>
                  <a:gd name="T27" fmla="*/ 11 h 117"/>
                  <a:gd name="T28" fmla="*/ 13 w 182"/>
                  <a:gd name="T29" fmla="*/ 7 h 117"/>
                  <a:gd name="T30" fmla="*/ 170 w 182"/>
                  <a:gd name="T31" fmla="*/ 7 h 117"/>
                  <a:gd name="T32" fmla="*/ 174 w 182"/>
                  <a:gd name="T33" fmla="*/ 11 h 117"/>
                  <a:gd name="T34" fmla="*/ 174 w 182"/>
                  <a:gd name="T35" fmla="*/ 92 h 117"/>
                  <a:gd name="T36" fmla="*/ 174 w 182"/>
                  <a:gd name="T37" fmla="*/ 92 h 117"/>
                  <a:gd name="T38" fmla="*/ 127 w 182"/>
                  <a:gd name="T39" fmla="*/ 114 h 117"/>
                  <a:gd name="T40" fmla="*/ 124 w 182"/>
                  <a:gd name="T41" fmla="*/ 117 h 117"/>
                  <a:gd name="T42" fmla="*/ 58 w 182"/>
                  <a:gd name="T43" fmla="*/ 117 h 117"/>
                  <a:gd name="T44" fmla="*/ 55 w 182"/>
                  <a:gd name="T45" fmla="*/ 114 h 117"/>
                  <a:gd name="T46" fmla="*/ 58 w 182"/>
                  <a:gd name="T47" fmla="*/ 113 h 117"/>
                  <a:gd name="T48" fmla="*/ 61 w 182"/>
                  <a:gd name="T49" fmla="*/ 110 h 117"/>
                  <a:gd name="T50" fmla="*/ 121 w 182"/>
                  <a:gd name="T51" fmla="*/ 110 h 117"/>
                  <a:gd name="T52" fmla="*/ 124 w 182"/>
                  <a:gd name="T53" fmla="*/ 113 h 117"/>
                  <a:gd name="T54" fmla="*/ 127 w 182"/>
                  <a:gd name="T55" fmla="*/ 114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82" h="117">
                    <a:moveTo>
                      <a:pt x="178" y="0"/>
                    </a:moveTo>
                    <a:cubicBezTo>
                      <a:pt x="45" y="0"/>
                      <a:pt x="5" y="0"/>
                      <a:pt x="5" y="0"/>
                    </a:cubicBezTo>
                    <a:cubicBezTo>
                      <a:pt x="3" y="0"/>
                      <a:pt x="0" y="2"/>
                      <a:pt x="0" y="4"/>
                    </a:cubicBezTo>
                    <a:cubicBezTo>
                      <a:pt x="0" y="100"/>
                      <a:pt x="0" y="100"/>
                      <a:pt x="0" y="100"/>
                    </a:cubicBezTo>
                    <a:cubicBezTo>
                      <a:pt x="0" y="102"/>
                      <a:pt x="3" y="104"/>
                      <a:pt x="5" y="104"/>
                    </a:cubicBezTo>
                    <a:cubicBezTo>
                      <a:pt x="49" y="104"/>
                      <a:pt x="178" y="104"/>
                      <a:pt x="178" y="104"/>
                    </a:cubicBezTo>
                    <a:cubicBezTo>
                      <a:pt x="180" y="104"/>
                      <a:pt x="182" y="102"/>
                      <a:pt x="182" y="100"/>
                    </a:cubicBezTo>
                    <a:cubicBezTo>
                      <a:pt x="182" y="4"/>
                      <a:pt x="182" y="4"/>
                      <a:pt x="182" y="4"/>
                    </a:cubicBezTo>
                    <a:cubicBezTo>
                      <a:pt x="182" y="2"/>
                      <a:pt x="180" y="0"/>
                      <a:pt x="178" y="0"/>
                    </a:cubicBezTo>
                    <a:close/>
                    <a:moveTo>
                      <a:pt x="174" y="92"/>
                    </a:moveTo>
                    <a:cubicBezTo>
                      <a:pt x="174" y="95"/>
                      <a:pt x="172" y="96"/>
                      <a:pt x="170" y="96"/>
                    </a:cubicBezTo>
                    <a:cubicBezTo>
                      <a:pt x="53" y="96"/>
                      <a:pt x="13" y="96"/>
                      <a:pt x="13" y="96"/>
                    </a:cubicBezTo>
                    <a:cubicBezTo>
                      <a:pt x="11" y="96"/>
                      <a:pt x="9" y="95"/>
                      <a:pt x="9" y="92"/>
                    </a:cubicBezTo>
                    <a:cubicBezTo>
                      <a:pt x="9" y="11"/>
                      <a:pt x="9" y="11"/>
                      <a:pt x="9" y="11"/>
                    </a:cubicBezTo>
                    <a:cubicBezTo>
                      <a:pt x="9" y="9"/>
                      <a:pt x="11" y="7"/>
                      <a:pt x="13" y="7"/>
                    </a:cubicBezTo>
                    <a:cubicBezTo>
                      <a:pt x="130" y="7"/>
                      <a:pt x="170" y="7"/>
                      <a:pt x="170" y="7"/>
                    </a:cubicBezTo>
                    <a:cubicBezTo>
                      <a:pt x="172" y="7"/>
                      <a:pt x="174" y="9"/>
                      <a:pt x="174" y="11"/>
                    </a:cubicBezTo>
                    <a:cubicBezTo>
                      <a:pt x="174" y="92"/>
                      <a:pt x="174" y="92"/>
                      <a:pt x="174" y="92"/>
                    </a:cubicBezTo>
                    <a:cubicBezTo>
                      <a:pt x="174" y="92"/>
                      <a:pt x="174" y="92"/>
                      <a:pt x="174" y="92"/>
                    </a:cubicBezTo>
                    <a:close/>
                    <a:moveTo>
                      <a:pt x="127" y="114"/>
                    </a:moveTo>
                    <a:cubicBezTo>
                      <a:pt x="127" y="117"/>
                      <a:pt x="126" y="117"/>
                      <a:pt x="124" y="117"/>
                    </a:cubicBezTo>
                    <a:cubicBezTo>
                      <a:pt x="58" y="117"/>
                      <a:pt x="58" y="117"/>
                      <a:pt x="58" y="117"/>
                    </a:cubicBezTo>
                    <a:cubicBezTo>
                      <a:pt x="56" y="117"/>
                      <a:pt x="55" y="117"/>
                      <a:pt x="55" y="114"/>
                    </a:cubicBezTo>
                    <a:cubicBezTo>
                      <a:pt x="55" y="113"/>
                      <a:pt x="58" y="113"/>
                      <a:pt x="58" y="113"/>
                    </a:cubicBezTo>
                    <a:cubicBezTo>
                      <a:pt x="58" y="111"/>
                      <a:pt x="59" y="110"/>
                      <a:pt x="61" y="110"/>
                    </a:cubicBezTo>
                    <a:cubicBezTo>
                      <a:pt x="121" y="110"/>
                      <a:pt x="121" y="110"/>
                      <a:pt x="121" y="110"/>
                    </a:cubicBezTo>
                    <a:cubicBezTo>
                      <a:pt x="123" y="110"/>
                      <a:pt x="124" y="111"/>
                      <a:pt x="124" y="113"/>
                    </a:cubicBezTo>
                    <a:cubicBezTo>
                      <a:pt x="124" y="113"/>
                      <a:pt x="127" y="113"/>
                      <a:pt x="127" y="114"/>
                    </a:cubicBezTo>
                    <a:close/>
                  </a:path>
                </a:pathLst>
              </a:custGeom>
              <a:grpFill/>
              <a:ln>
                <a:noFill/>
              </a:ln>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27" name="Freeform 11"/>
              <p:cNvSpPr>
                <a:spLocks noChangeAspect="1" noEditPoints="1"/>
              </p:cNvSpPr>
              <p:nvPr/>
            </p:nvSpPr>
            <p:spPr bwMode="auto">
              <a:xfrm>
                <a:off x="777069" y="2789964"/>
                <a:ext cx="152308" cy="133288"/>
              </a:xfrm>
              <a:custGeom>
                <a:avLst/>
                <a:gdLst>
                  <a:gd name="T0" fmla="*/ 0 w 945"/>
                  <a:gd name="T1" fmla="*/ 354 h 827"/>
                  <a:gd name="T2" fmla="*/ 472 w 945"/>
                  <a:gd name="T3" fmla="*/ 473 h 827"/>
                  <a:gd name="T4" fmla="*/ 945 w 945"/>
                  <a:gd name="T5" fmla="*/ 354 h 827"/>
                  <a:gd name="T6" fmla="*/ 945 w 945"/>
                  <a:gd name="T7" fmla="*/ 473 h 827"/>
                  <a:gd name="T8" fmla="*/ 472 w 945"/>
                  <a:gd name="T9" fmla="*/ 591 h 827"/>
                  <a:gd name="T10" fmla="*/ 0 w 945"/>
                  <a:gd name="T11" fmla="*/ 473 h 827"/>
                  <a:gd name="T12" fmla="*/ 0 w 945"/>
                  <a:gd name="T13" fmla="*/ 354 h 827"/>
                  <a:gd name="T14" fmla="*/ 0 w 945"/>
                  <a:gd name="T15" fmla="*/ 591 h 827"/>
                  <a:gd name="T16" fmla="*/ 472 w 945"/>
                  <a:gd name="T17" fmla="*/ 709 h 827"/>
                  <a:gd name="T18" fmla="*/ 945 w 945"/>
                  <a:gd name="T19" fmla="*/ 591 h 827"/>
                  <a:gd name="T20" fmla="*/ 945 w 945"/>
                  <a:gd name="T21" fmla="*/ 709 h 827"/>
                  <a:gd name="T22" fmla="*/ 472 w 945"/>
                  <a:gd name="T23" fmla="*/ 827 h 827"/>
                  <a:gd name="T24" fmla="*/ 0 w 945"/>
                  <a:gd name="T25" fmla="*/ 709 h 827"/>
                  <a:gd name="T26" fmla="*/ 0 w 945"/>
                  <a:gd name="T27" fmla="*/ 591 h 827"/>
                  <a:gd name="T28" fmla="*/ 0 w 945"/>
                  <a:gd name="T29" fmla="*/ 118 h 827"/>
                  <a:gd name="T30" fmla="*/ 472 w 945"/>
                  <a:gd name="T31" fmla="*/ 0 h 827"/>
                  <a:gd name="T32" fmla="*/ 945 w 945"/>
                  <a:gd name="T33" fmla="*/ 118 h 827"/>
                  <a:gd name="T34" fmla="*/ 945 w 945"/>
                  <a:gd name="T35" fmla="*/ 236 h 827"/>
                  <a:gd name="T36" fmla="*/ 472 w 945"/>
                  <a:gd name="T37" fmla="*/ 354 h 827"/>
                  <a:gd name="T38" fmla="*/ 0 w 945"/>
                  <a:gd name="T39" fmla="*/ 236 h 827"/>
                  <a:gd name="T40" fmla="*/ 0 w 945"/>
                  <a:gd name="T41" fmla="*/ 118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45" h="827">
                    <a:moveTo>
                      <a:pt x="0" y="354"/>
                    </a:moveTo>
                    <a:lnTo>
                      <a:pt x="472" y="473"/>
                    </a:lnTo>
                    <a:lnTo>
                      <a:pt x="945" y="354"/>
                    </a:lnTo>
                    <a:lnTo>
                      <a:pt x="945" y="473"/>
                    </a:lnTo>
                    <a:lnTo>
                      <a:pt x="472" y="591"/>
                    </a:lnTo>
                    <a:lnTo>
                      <a:pt x="0" y="473"/>
                    </a:lnTo>
                    <a:lnTo>
                      <a:pt x="0" y="354"/>
                    </a:lnTo>
                    <a:close/>
                    <a:moveTo>
                      <a:pt x="0" y="591"/>
                    </a:moveTo>
                    <a:lnTo>
                      <a:pt x="472" y="709"/>
                    </a:lnTo>
                    <a:lnTo>
                      <a:pt x="945" y="591"/>
                    </a:lnTo>
                    <a:lnTo>
                      <a:pt x="945" y="709"/>
                    </a:lnTo>
                    <a:lnTo>
                      <a:pt x="472" y="827"/>
                    </a:lnTo>
                    <a:lnTo>
                      <a:pt x="0" y="709"/>
                    </a:lnTo>
                    <a:lnTo>
                      <a:pt x="0" y="591"/>
                    </a:lnTo>
                    <a:close/>
                    <a:moveTo>
                      <a:pt x="0" y="118"/>
                    </a:moveTo>
                    <a:lnTo>
                      <a:pt x="472" y="0"/>
                    </a:lnTo>
                    <a:lnTo>
                      <a:pt x="945" y="118"/>
                    </a:lnTo>
                    <a:lnTo>
                      <a:pt x="945" y="236"/>
                    </a:lnTo>
                    <a:lnTo>
                      <a:pt x="472" y="354"/>
                    </a:lnTo>
                    <a:lnTo>
                      <a:pt x="0" y="236"/>
                    </a:lnTo>
                    <a:lnTo>
                      <a:pt x="0" y="118"/>
                    </a:lnTo>
                    <a:close/>
                  </a:path>
                </a:pathLst>
              </a:custGeom>
              <a:grpFill/>
              <a:ln>
                <a:noFill/>
              </a:ln>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grpSp>
        <p:grpSp>
          <p:nvGrpSpPr>
            <p:cNvPr id="20" name="Group 19"/>
            <p:cNvGrpSpPr/>
            <p:nvPr/>
          </p:nvGrpSpPr>
          <p:grpSpPr>
            <a:xfrm>
              <a:off x="4741586" y="2753081"/>
              <a:ext cx="520023" cy="338731"/>
              <a:chOff x="567211" y="2694120"/>
              <a:chExt cx="572025" cy="372604"/>
            </a:xfrm>
            <a:solidFill>
              <a:schemeClr val="accent2"/>
            </a:solidFill>
          </p:grpSpPr>
          <p:sp>
            <p:nvSpPr>
              <p:cNvPr id="24" name="Freeform 23"/>
              <p:cNvSpPr>
                <a:spLocks noChangeAspect="1" noEditPoints="1"/>
              </p:cNvSpPr>
              <p:nvPr/>
            </p:nvSpPr>
            <p:spPr bwMode="auto">
              <a:xfrm>
                <a:off x="567211" y="2694120"/>
                <a:ext cx="572025" cy="372604"/>
              </a:xfrm>
              <a:custGeom>
                <a:avLst/>
                <a:gdLst>
                  <a:gd name="T0" fmla="*/ 178 w 182"/>
                  <a:gd name="T1" fmla="*/ 0 h 117"/>
                  <a:gd name="T2" fmla="*/ 5 w 182"/>
                  <a:gd name="T3" fmla="*/ 0 h 117"/>
                  <a:gd name="T4" fmla="*/ 0 w 182"/>
                  <a:gd name="T5" fmla="*/ 4 h 117"/>
                  <a:gd name="T6" fmla="*/ 0 w 182"/>
                  <a:gd name="T7" fmla="*/ 100 h 117"/>
                  <a:gd name="T8" fmla="*/ 5 w 182"/>
                  <a:gd name="T9" fmla="*/ 104 h 117"/>
                  <a:gd name="T10" fmla="*/ 178 w 182"/>
                  <a:gd name="T11" fmla="*/ 104 h 117"/>
                  <a:gd name="T12" fmla="*/ 182 w 182"/>
                  <a:gd name="T13" fmla="*/ 100 h 117"/>
                  <a:gd name="T14" fmla="*/ 182 w 182"/>
                  <a:gd name="T15" fmla="*/ 4 h 117"/>
                  <a:gd name="T16" fmla="*/ 178 w 182"/>
                  <a:gd name="T17" fmla="*/ 0 h 117"/>
                  <a:gd name="T18" fmla="*/ 174 w 182"/>
                  <a:gd name="T19" fmla="*/ 92 h 117"/>
                  <a:gd name="T20" fmla="*/ 170 w 182"/>
                  <a:gd name="T21" fmla="*/ 96 h 117"/>
                  <a:gd name="T22" fmla="*/ 13 w 182"/>
                  <a:gd name="T23" fmla="*/ 96 h 117"/>
                  <a:gd name="T24" fmla="*/ 9 w 182"/>
                  <a:gd name="T25" fmla="*/ 92 h 117"/>
                  <a:gd name="T26" fmla="*/ 9 w 182"/>
                  <a:gd name="T27" fmla="*/ 11 h 117"/>
                  <a:gd name="T28" fmla="*/ 13 w 182"/>
                  <a:gd name="T29" fmla="*/ 7 h 117"/>
                  <a:gd name="T30" fmla="*/ 170 w 182"/>
                  <a:gd name="T31" fmla="*/ 7 h 117"/>
                  <a:gd name="T32" fmla="*/ 174 w 182"/>
                  <a:gd name="T33" fmla="*/ 11 h 117"/>
                  <a:gd name="T34" fmla="*/ 174 w 182"/>
                  <a:gd name="T35" fmla="*/ 92 h 117"/>
                  <a:gd name="T36" fmla="*/ 174 w 182"/>
                  <a:gd name="T37" fmla="*/ 92 h 117"/>
                  <a:gd name="T38" fmla="*/ 127 w 182"/>
                  <a:gd name="T39" fmla="*/ 114 h 117"/>
                  <a:gd name="T40" fmla="*/ 124 w 182"/>
                  <a:gd name="T41" fmla="*/ 117 h 117"/>
                  <a:gd name="T42" fmla="*/ 58 w 182"/>
                  <a:gd name="T43" fmla="*/ 117 h 117"/>
                  <a:gd name="T44" fmla="*/ 55 w 182"/>
                  <a:gd name="T45" fmla="*/ 114 h 117"/>
                  <a:gd name="T46" fmla="*/ 58 w 182"/>
                  <a:gd name="T47" fmla="*/ 113 h 117"/>
                  <a:gd name="T48" fmla="*/ 61 w 182"/>
                  <a:gd name="T49" fmla="*/ 110 h 117"/>
                  <a:gd name="T50" fmla="*/ 121 w 182"/>
                  <a:gd name="T51" fmla="*/ 110 h 117"/>
                  <a:gd name="T52" fmla="*/ 124 w 182"/>
                  <a:gd name="T53" fmla="*/ 113 h 117"/>
                  <a:gd name="T54" fmla="*/ 127 w 182"/>
                  <a:gd name="T55" fmla="*/ 114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82" h="117">
                    <a:moveTo>
                      <a:pt x="178" y="0"/>
                    </a:moveTo>
                    <a:cubicBezTo>
                      <a:pt x="45" y="0"/>
                      <a:pt x="5" y="0"/>
                      <a:pt x="5" y="0"/>
                    </a:cubicBezTo>
                    <a:cubicBezTo>
                      <a:pt x="3" y="0"/>
                      <a:pt x="0" y="2"/>
                      <a:pt x="0" y="4"/>
                    </a:cubicBezTo>
                    <a:cubicBezTo>
                      <a:pt x="0" y="100"/>
                      <a:pt x="0" y="100"/>
                      <a:pt x="0" y="100"/>
                    </a:cubicBezTo>
                    <a:cubicBezTo>
                      <a:pt x="0" y="102"/>
                      <a:pt x="3" y="104"/>
                      <a:pt x="5" y="104"/>
                    </a:cubicBezTo>
                    <a:cubicBezTo>
                      <a:pt x="49" y="104"/>
                      <a:pt x="178" y="104"/>
                      <a:pt x="178" y="104"/>
                    </a:cubicBezTo>
                    <a:cubicBezTo>
                      <a:pt x="180" y="104"/>
                      <a:pt x="182" y="102"/>
                      <a:pt x="182" y="100"/>
                    </a:cubicBezTo>
                    <a:cubicBezTo>
                      <a:pt x="182" y="4"/>
                      <a:pt x="182" y="4"/>
                      <a:pt x="182" y="4"/>
                    </a:cubicBezTo>
                    <a:cubicBezTo>
                      <a:pt x="182" y="2"/>
                      <a:pt x="180" y="0"/>
                      <a:pt x="178" y="0"/>
                    </a:cubicBezTo>
                    <a:close/>
                    <a:moveTo>
                      <a:pt x="174" y="92"/>
                    </a:moveTo>
                    <a:cubicBezTo>
                      <a:pt x="174" y="95"/>
                      <a:pt x="172" y="96"/>
                      <a:pt x="170" y="96"/>
                    </a:cubicBezTo>
                    <a:cubicBezTo>
                      <a:pt x="53" y="96"/>
                      <a:pt x="13" y="96"/>
                      <a:pt x="13" y="96"/>
                    </a:cubicBezTo>
                    <a:cubicBezTo>
                      <a:pt x="11" y="96"/>
                      <a:pt x="9" y="95"/>
                      <a:pt x="9" y="92"/>
                    </a:cubicBezTo>
                    <a:cubicBezTo>
                      <a:pt x="9" y="11"/>
                      <a:pt x="9" y="11"/>
                      <a:pt x="9" y="11"/>
                    </a:cubicBezTo>
                    <a:cubicBezTo>
                      <a:pt x="9" y="9"/>
                      <a:pt x="11" y="7"/>
                      <a:pt x="13" y="7"/>
                    </a:cubicBezTo>
                    <a:cubicBezTo>
                      <a:pt x="130" y="7"/>
                      <a:pt x="170" y="7"/>
                      <a:pt x="170" y="7"/>
                    </a:cubicBezTo>
                    <a:cubicBezTo>
                      <a:pt x="172" y="7"/>
                      <a:pt x="174" y="9"/>
                      <a:pt x="174" y="11"/>
                    </a:cubicBezTo>
                    <a:cubicBezTo>
                      <a:pt x="174" y="92"/>
                      <a:pt x="174" y="92"/>
                      <a:pt x="174" y="92"/>
                    </a:cubicBezTo>
                    <a:cubicBezTo>
                      <a:pt x="174" y="92"/>
                      <a:pt x="174" y="92"/>
                      <a:pt x="174" y="92"/>
                    </a:cubicBezTo>
                    <a:close/>
                    <a:moveTo>
                      <a:pt x="127" y="114"/>
                    </a:moveTo>
                    <a:cubicBezTo>
                      <a:pt x="127" y="117"/>
                      <a:pt x="126" y="117"/>
                      <a:pt x="124" y="117"/>
                    </a:cubicBezTo>
                    <a:cubicBezTo>
                      <a:pt x="58" y="117"/>
                      <a:pt x="58" y="117"/>
                      <a:pt x="58" y="117"/>
                    </a:cubicBezTo>
                    <a:cubicBezTo>
                      <a:pt x="56" y="117"/>
                      <a:pt x="55" y="117"/>
                      <a:pt x="55" y="114"/>
                    </a:cubicBezTo>
                    <a:cubicBezTo>
                      <a:pt x="55" y="113"/>
                      <a:pt x="58" y="113"/>
                      <a:pt x="58" y="113"/>
                    </a:cubicBezTo>
                    <a:cubicBezTo>
                      <a:pt x="58" y="111"/>
                      <a:pt x="59" y="110"/>
                      <a:pt x="61" y="110"/>
                    </a:cubicBezTo>
                    <a:cubicBezTo>
                      <a:pt x="121" y="110"/>
                      <a:pt x="121" y="110"/>
                      <a:pt x="121" y="110"/>
                    </a:cubicBezTo>
                    <a:cubicBezTo>
                      <a:pt x="123" y="110"/>
                      <a:pt x="124" y="111"/>
                      <a:pt x="124" y="113"/>
                    </a:cubicBezTo>
                    <a:cubicBezTo>
                      <a:pt x="124" y="113"/>
                      <a:pt x="127" y="113"/>
                      <a:pt x="127" y="114"/>
                    </a:cubicBezTo>
                    <a:close/>
                  </a:path>
                </a:pathLst>
              </a:custGeom>
              <a:grpFill/>
              <a:ln>
                <a:noFill/>
              </a:ln>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25" name="Freeform 11"/>
              <p:cNvSpPr>
                <a:spLocks noChangeAspect="1" noEditPoints="1"/>
              </p:cNvSpPr>
              <p:nvPr/>
            </p:nvSpPr>
            <p:spPr bwMode="auto">
              <a:xfrm>
                <a:off x="777069" y="2789964"/>
                <a:ext cx="152308" cy="133288"/>
              </a:xfrm>
              <a:custGeom>
                <a:avLst/>
                <a:gdLst>
                  <a:gd name="T0" fmla="*/ 0 w 945"/>
                  <a:gd name="T1" fmla="*/ 354 h 827"/>
                  <a:gd name="T2" fmla="*/ 472 w 945"/>
                  <a:gd name="T3" fmla="*/ 473 h 827"/>
                  <a:gd name="T4" fmla="*/ 945 w 945"/>
                  <a:gd name="T5" fmla="*/ 354 h 827"/>
                  <a:gd name="T6" fmla="*/ 945 w 945"/>
                  <a:gd name="T7" fmla="*/ 473 h 827"/>
                  <a:gd name="T8" fmla="*/ 472 w 945"/>
                  <a:gd name="T9" fmla="*/ 591 h 827"/>
                  <a:gd name="T10" fmla="*/ 0 w 945"/>
                  <a:gd name="T11" fmla="*/ 473 h 827"/>
                  <a:gd name="T12" fmla="*/ 0 w 945"/>
                  <a:gd name="T13" fmla="*/ 354 h 827"/>
                  <a:gd name="T14" fmla="*/ 0 w 945"/>
                  <a:gd name="T15" fmla="*/ 591 h 827"/>
                  <a:gd name="T16" fmla="*/ 472 w 945"/>
                  <a:gd name="T17" fmla="*/ 709 h 827"/>
                  <a:gd name="T18" fmla="*/ 945 w 945"/>
                  <a:gd name="T19" fmla="*/ 591 h 827"/>
                  <a:gd name="T20" fmla="*/ 945 w 945"/>
                  <a:gd name="T21" fmla="*/ 709 h 827"/>
                  <a:gd name="T22" fmla="*/ 472 w 945"/>
                  <a:gd name="T23" fmla="*/ 827 h 827"/>
                  <a:gd name="T24" fmla="*/ 0 w 945"/>
                  <a:gd name="T25" fmla="*/ 709 h 827"/>
                  <a:gd name="T26" fmla="*/ 0 w 945"/>
                  <a:gd name="T27" fmla="*/ 591 h 827"/>
                  <a:gd name="T28" fmla="*/ 0 w 945"/>
                  <a:gd name="T29" fmla="*/ 118 h 827"/>
                  <a:gd name="T30" fmla="*/ 472 w 945"/>
                  <a:gd name="T31" fmla="*/ 0 h 827"/>
                  <a:gd name="T32" fmla="*/ 945 w 945"/>
                  <a:gd name="T33" fmla="*/ 118 h 827"/>
                  <a:gd name="T34" fmla="*/ 945 w 945"/>
                  <a:gd name="T35" fmla="*/ 236 h 827"/>
                  <a:gd name="T36" fmla="*/ 472 w 945"/>
                  <a:gd name="T37" fmla="*/ 354 h 827"/>
                  <a:gd name="T38" fmla="*/ 0 w 945"/>
                  <a:gd name="T39" fmla="*/ 236 h 827"/>
                  <a:gd name="T40" fmla="*/ 0 w 945"/>
                  <a:gd name="T41" fmla="*/ 118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45" h="827">
                    <a:moveTo>
                      <a:pt x="0" y="354"/>
                    </a:moveTo>
                    <a:lnTo>
                      <a:pt x="472" y="473"/>
                    </a:lnTo>
                    <a:lnTo>
                      <a:pt x="945" y="354"/>
                    </a:lnTo>
                    <a:lnTo>
                      <a:pt x="945" y="473"/>
                    </a:lnTo>
                    <a:lnTo>
                      <a:pt x="472" y="591"/>
                    </a:lnTo>
                    <a:lnTo>
                      <a:pt x="0" y="473"/>
                    </a:lnTo>
                    <a:lnTo>
                      <a:pt x="0" y="354"/>
                    </a:lnTo>
                    <a:close/>
                    <a:moveTo>
                      <a:pt x="0" y="591"/>
                    </a:moveTo>
                    <a:lnTo>
                      <a:pt x="472" y="709"/>
                    </a:lnTo>
                    <a:lnTo>
                      <a:pt x="945" y="591"/>
                    </a:lnTo>
                    <a:lnTo>
                      <a:pt x="945" y="709"/>
                    </a:lnTo>
                    <a:lnTo>
                      <a:pt x="472" y="827"/>
                    </a:lnTo>
                    <a:lnTo>
                      <a:pt x="0" y="709"/>
                    </a:lnTo>
                    <a:lnTo>
                      <a:pt x="0" y="591"/>
                    </a:lnTo>
                    <a:close/>
                    <a:moveTo>
                      <a:pt x="0" y="118"/>
                    </a:moveTo>
                    <a:lnTo>
                      <a:pt x="472" y="0"/>
                    </a:lnTo>
                    <a:lnTo>
                      <a:pt x="945" y="118"/>
                    </a:lnTo>
                    <a:lnTo>
                      <a:pt x="945" y="236"/>
                    </a:lnTo>
                    <a:lnTo>
                      <a:pt x="472" y="354"/>
                    </a:lnTo>
                    <a:lnTo>
                      <a:pt x="0" y="236"/>
                    </a:lnTo>
                    <a:lnTo>
                      <a:pt x="0" y="118"/>
                    </a:lnTo>
                    <a:close/>
                  </a:path>
                </a:pathLst>
              </a:custGeom>
              <a:grpFill/>
              <a:ln>
                <a:noFill/>
              </a:ln>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grpSp>
        <p:grpSp>
          <p:nvGrpSpPr>
            <p:cNvPr id="21" name="Group 20"/>
            <p:cNvGrpSpPr/>
            <p:nvPr/>
          </p:nvGrpSpPr>
          <p:grpSpPr>
            <a:xfrm>
              <a:off x="5354125" y="2753081"/>
              <a:ext cx="520023" cy="338731"/>
              <a:chOff x="567211" y="2694120"/>
              <a:chExt cx="572025" cy="372604"/>
            </a:xfrm>
            <a:solidFill>
              <a:schemeClr val="accent2"/>
            </a:solidFill>
          </p:grpSpPr>
          <p:sp>
            <p:nvSpPr>
              <p:cNvPr id="22" name="Freeform 21"/>
              <p:cNvSpPr>
                <a:spLocks noChangeAspect="1" noEditPoints="1"/>
              </p:cNvSpPr>
              <p:nvPr/>
            </p:nvSpPr>
            <p:spPr bwMode="auto">
              <a:xfrm>
                <a:off x="567211" y="2694120"/>
                <a:ext cx="572025" cy="372604"/>
              </a:xfrm>
              <a:custGeom>
                <a:avLst/>
                <a:gdLst>
                  <a:gd name="T0" fmla="*/ 178 w 182"/>
                  <a:gd name="T1" fmla="*/ 0 h 117"/>
                  <a:gd name="T2" fmla="*/ 5 w 182"/>
                  <a:gd name="T3" fmla="*/ 0 h 117"/>
                  <a:gd name="T4" fmla="*/ 0 w 182"/>
                  <a:gd name="T5" fmla="*/ 4 h 117"/>
                  <a:gd name="T6" fmla="*/ 0 w 182"/>
                  <a:gd name="T7" fmla="*/ 100 h 117"/>
                  <a:gd name="T8" fmla="*/ 5 w 182"/>
                  <a:gd name="T9" fmla="*/ 104 h 117"/>
                  <a:gd name="T10" fmla="*/ 178 w 182"/>
                  <a:gd name="T11" fmla="*/ 104 h 117"/>
                  <a:gd name="T12" fmla="*/ 182 w 182"/>
                  <a:gd name="T13" fmla="*/ 100 h 117"/>
                  <a:gd name="T14" fmla="*/ 182 w 182"/>
                  <a:gd name="T15" fmla="*/ 4 h 117"/>
                  <a:gd name="T16" fmla="*/ 178 w 182"/>
                  <a:gd name="T17" fmla="*/ 0 h 117"/>
                  <a:gd name="T18" fmla="*/ 174 w 182"/>
                  <a:gd name="T19" fmla="*/ 92 h 117"/>
                  <a:gd name="T20" fmla="*/ 170 w 182"/>
                  <a:gd name="T21" fmla="*/ 96 h 117"/>
                  <a:gd name="T22" fmla="*/ 13 w 182"/>
                  <a:gd name="T23" fmla="*/ 96 h 117"/>
                  <a:gd name="T24" fmla="*/ 9 w 182"/>
                  <a:gd name="T25" fmla="*/ 92 h 117"/>
                  <a:gd name="T26" fmla="*/ 9 w 182"/>
                  <a:gd name="T27" fmla="*/ 11 h 117"/>
                  <a:gd name="T28" fmla="*/ 13 w 182"/>
                  <a:gd name="T29" fmla="*/ 7 h 117"/>
                  <a:gd name="T30" fmla="*/ 170 w 182"/>
                  <a:gd name="T31" fmla="*/ 7 h 117"/>
                  <a:gd name="T32" fmla="*/ 174 w 182"/>
                  <a:gd name="T33" fmla="*/ 11 h 117"/>
                  <a:gd name="T34" fmla="*/ 174 w 182"/>
                  <a:gd name="T35" fmla="*/ 92 h 117"/>
                  <a:gd name="T36" fmla="*/ 174 w 182"/>
                  <a:gd name="T37" fmla="*/ 92 h 117"/>
                  <a:gd name="T38" fmla="*/ 127 w 182"/>
                  <a:gd name="T39" fmla="*/ 114 h 117"/>
                  <a:gd name="T40" fmla="*/ 124 w 182"/>
                  <a:gd name="T41" fmla="*/ 117 h 117"/>
                  <a:gd name="T42" fmla="*/ 58 w 182"/>
                  <a:gd name="T43" fmla="*/ 117 h 117"/>
                  <a:gd name="T44" fmla="*/ 55 w 182"/>
                  <a:gd name="T45" fmla="*/ 114 h 117"/>
                  <a:gd name="T46" fmla="*/ 58 w 182"/>
                  <a:gd name="T47" fmla="*/ 113 h 117"/>
                  <a:gd name="T48" fmla="*/ 61 w 182"/>
                  <a:gd name="T49" fmla="*/ 110 h 117"/>
                  <a:gd name="T50" fmla="*/ 121 w 182"/>
                  <a:gd name="T51" fmla="*/ 110 h 117"/>
                  <a:gd name="T52" fmla="*/ 124 w 182"/>
                  <a:gd name="T53" fmla="*/ 113 h 117"/>
                  <a:gd name="T54" fmla="*/ 127 w 182"/>
                  <a:gd name="T55" fmla="*/ 114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82" h="117">
                    <a:moveTo>
                      <a:pt x="178" y="0"/>
                    </a:moveTo>
                    <a:cubicBezTo>
                      <a:pt x="45" y="0"/>
                      <a:pt x="5" y="0"/>
                      <a:pt x="5" y="0"/>
                    </a:cubicBezTo>
                    <a:cubicBezTo>
                      <a:pt x="3" y="0"/>
                      <a:pt x="0" y="2"/>
                      <a:pt x="0" y="4"/>
                    </a:cubicBezTo>
                    <a:cubicBezTo>
                      <a:pt x="0" y="100"/>
                      <a:pt x="0" y="100"/>
                      <a:pt x="0" y="100"/>
                    </a:cubicBezTo>
                    <a:cubicBezTo>
                      <a:pt x="0" y="102"/>
                      <a:pt x="3" y="104"/>
                      <a:pt x="5" y="104"/>
                    </a:cubicBezTo>
                    <a:cubicBezTo>
                      <a:pt x="49" y="104"/>
                      <a:pt x="178" y="104"/>
                      <a:pt x="178" y="104"/>
                    </a:cubicBezTo>
                    <a:cubicBezTo>
                      <a:pt x="180" y="104"/>
                      <a:pt x="182" y="102"/>
                      <a:pt x="182" y="100"/>
                    </a:cubicBezTo>
                    <a:cubicBezTo>
                      <a:pt x="182" y="4"/>
                      <a:pt x="182" y="4"/>
                      <a:pt x="182" y="4"/>
                    </a:cubicBezTo>
                    <a:cubicBezTo>
                      <a:pt x="182" y="2"/>
                      <a:pt x="180" y="0"/>
                      <a:pt x="178" y="0"/>
                    </a:cubicBezTo>
                    <a:close/>
                    <a:moveTo>
                      <a:pt x="174" y="92"/>
                    </a:moveTo>
                    <a:cubicBezTo>
                      <a:pt x="174" y="95"/>
                      <a:pt x="172" y="96"/>
                      <a:pt x="170" y="96"/>
                    </a:cubicBezTo>
                    <a:cubicBezTo>
                      <a:pt x="53" y="96"/>
                      <a:pt x="13" y="96"/>
                      <a:pt x="13" y="96"/>
                    </a:cubicBezTo>
                    <a:cubicBezTo>
                      <a:pt x="11" y="96"/>
                      <a:pt x="9" y="95"/>
                      <a:pt x="9" y="92"/>
                    </a:cubicBezTo>
                    <a:cubicBezTo>
                      <a:pt x="9" y="11"/>
                      <a:pt x="9" y="11"/>
                      <a:pt x="9" y="11"/>
                    </a:cubicBezTo>
                    <a:cubicBezTo>
                      <a:pt x="9" y="9"/>
                      <a:pt x="11" y="7"/>
                      <a:pt x="13" y="7"/>
                    </a:cubicBezTo>
                    <a:cubicBezTo>
                      <a:pt x="130" y="7"/>
                      <a:pt x="170" y="7"/>
                      <a:pt x="170" y="7"/>
                    </a:cubicBezTo>
                    <a:cubicBezTo>
                      <a:pt x="172" y="7"/>
                      <a:pt x="174" y="9"/>
                      <a:pt x="174" y="11"/>
                    </a:cubicBezTo>
                    <a:cubicBezTo>
                      <a:pt x="174" y="92"/>
                      <a:pt x="174" y="92"/>
                      <a:pt x="174" y="92"/>
                    </a:cubicBezTo>
                    <a:cubicBezTo>
                      <a:pt x="174" y="92"/>
                      <a:pt x="174" y="92"/>
                      <a:pt x="174" y="92"/>
                    </a:cubicBezTo>
                    <a:close/>
                    <a:moveTo>
                      <a:pt x="127" y="114"/>
                    </a:moveTo>
                    <a:cubicBezTo>
                      <a:pt x="127" y="117"/>
                      <a:pt x="126" y="117"/>
                      <a:pt x="124" y="117"/>
                    </a:cubicBezTo>
                    <a:cubicBezTo>
                      <a:pt x="58" y="117"/>
                      <a:pt x="58" y="117"/>
                      <a:pt x="58" y="117"/>
                    </a:cubicBezTo>
                    <a:cubicBezTo>
                      <a:pt x="56" y="117"/>
                      <a:pt x="55" y="117"/>
                      <a:pt x="55" y="114"/>
                    </a:cubicBezTo>
                    <a:cubicBezTo>
                      <a:pt x="55" y="113"/>
                      <a:pt x="58" y="113"/>
                      <a:pt x="58" y="113"/>
                    </a:cubicBezTo>
                    <a:cubicBezTo>
                      <a:pt x="58" y="111"/>
                      <a:pt x="59" y="110"/>
                      <a:pt x="61" y="110"/>
                    </a:cubicBezTo>
                    <a:cubicBezTo>
                      <a:pt x="121" y="110"/>
                      <a:pt x="121" y="110"/>
                      <a:pt x="121" y="110"/>
                    </a:cubicBezTo>
                    <a:cubicBezTo>
                      <a:pt x="123" y="110"/>
                      <a:pt x="124" y="111"/>
                      <a:pt x="124" y="113"/>
                    </a:cubicBezTo>
                    <a:cubicBezTo>
                      <a:pt x="124" y="113"/>
                      <a:pt x="127" y="113"/>
                      <a:pt x="127" y="114"/>
                    </a:cubicBezTo>
                    <a:close/>
                  </a:path>
                </a:pathLst>
              </a:custGeom>
              <a:grpFill/>
              <a:ln>
                <a:noFill/>
              </a:ln>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23" name="Freeform 11"/>
              <p:cNvSpPr>
                <a:spLocks noChangeAspect="1" noEditPoints="1"/>
              </p:cNvSpPr>
              <p:nvPr/>
            </p:nvSpPr>
            <p:spPr bwMode="auto">
              <a:xfrm>
                <a:off x="777069" y="2789964"/>
                <a:ext cx="152308" cy="133288"/>
              </a:xfrm>
              <a:custGeom>
                <a:avLst/>
                <a:gdLst>
                  <a:gd name="T0" fmla="*/ 0 w 945"/>
                  <a:gd name="T1" fmla="*/ 354 h 827"/>
                  <a:gd name="T2" fmla="*/ 472 w 945"/>
                  <a:gd name="T3" fmla="*/ 473 h 827"/>
                  <a:gd name="T4" fmla="*/ 945 w 945"/>
                  <a:gd name="T5" fmla="*/ 354 h 827"/>
                  <a:gd name="T6" fmla="*/ 945 w 945"/>
                  <a:gd name="T7" fmla="*/ 473 h 827"/>
                  <a:gd name="T8" fmla="*/ 472 w 945"/>
                  <a:gd name="T9" fmla="*/ 591 h 827"/>
                  <a:gd name="T10" fmla="*/ 0 w 945"/>
                  <a:gd name="T11" fmla="*/ 473 h 827"/>
                  <a:gd name="T12" fmla="*/ 0 w 945"/>
                  <a:gd name="T13" fmla="*/ 354 h 827"/>
                  <a:gd name="T14" fmla="*/ 0 w 945"/>
                  <a:gd name="T15" fmla="*/ 591 h 827"/>
                  <a:gd name="T16" fmla="*/ 472 w 945"/>
                  <a:gd name="T17" fmla="*/ 709 h 827"/>
                  <a:gd name="T18" fmla="*/ 945 w 945"/>
                  <a:gd name="T19" fmla="*/ 591 h 827"/>
                  <a:gd name="T20" fmla="*/ 945 w 945"/>
                  <a:gd name="T21" fmla="*/ 709 h 827"/>
                  <a:gd name="T22" fmla="*/ 472 w 945"/>
                  <a:gd name="T23" fmla="*/ 827 h 827"/>
                  <a:gd name="T24" fmla="*/ 0 w 945"/>
                  <a:gd name="T25" fmla="*/ 709 h 827"/>
                  <a:gd name="T26" fmla="*/ 0 w 945"/>
                  <a:gd name="T27" fmla="*/ 591 h 827"/>
                  <a:gd name="T28" fmla="*/ 0 w 945"/>
                  <a:gd name="T29" fmla="*/ 118 h 827"/>
                  <a:gd name="T30" fmla="*/ 472 w 945"/>
                  <a:gd name="T31" fmla="*/ 0 h 827"/>
                  <a:gd name="T32" fmla="*/ 945 w 945"/>
                  <a:gd name="T33" fmla="*/ 118 h 827"/>
                  <a:gd name="T34" fmla="*/ 945 w 945"/>
                  <a:gd name="T35" fmla="*/ 236 h 827"/>
                  <a:gd name="T36" fmla="*/ 472 w 945"/>
                  <a:gd name="T37" fmla="*/ 354 h 827"/>
                  <a:gd name="T38" fmla="*/ 0 w 945"/>
                  <a:gd name="T39" fmla="*/ 236 h 827"/>
                  <a:gd name="T40" fmla="*/ 0 w 945"/>
                  <a:gd name="T41" fmla="*/ 118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45" h="827">
                    <a:moveTo>
                      <a:pt x="0" y="354"/>
                    </a:moveTo>
                    <a:lnTo>
                      <a:pt x="472" y="473"/>
                    </a:lnTo>
                    <a:lnTo>
                      <a:pt x="945" y="354"/>
                    </a:lnTo>
                    <a:lnTo>
                      <a:pt x="945" y="473"/>
                    </a:lnTo>
                    <a:lnTo>
                      <a:pt x="472" y="591"/>
                    </a:lnTo>
                    <a:lnTo>
                      <a:pt x="0" y="473"/>
                    </a:lnTo>
                    <a:lnTo>
                      <a:pt x="0" y="354"/>
                    </a:lnTo>
                    <a:close/>
                    <a:moveTo>
                      <a:pt x="0" y="591"/>
                    </a:moveTo>
                    <a:lnTo>
                      <a:pt x="472" y="709"/>
                    </a:lnTo>
                    <a:lnTo>
                      <a:pt x="945" y="591"/>
                    </a:lnTo>
                    <a:lnTo>
                      <a:pt x="945" y="709"/>
                    </a:lnTo>
                    <a:lnTo>
                      <a:pt x="472" y="827"/>
                    </a:lnTo>
                    <a:lnTo>
                      <a:pt x="0" y="709"/>
                    </a:lnTo>
                    <a:lnTo>
                      <a:pt x="0" y="591"/>
                    </a:lnTo>
                    <a:close/>
                    <a:moveTo>
                      <a:pt x="0" y="118"/>
                    </a:moveTo>
                    <a:lnTo>
                      <a:pt x="472" y="0"/>
                    </a:lnTo>
                    <a:lnTo>
                      <a:pt x="945" y="118"/>
                    </a:lnTo>
                    <a:lnTo>
                      <a:pt x="945" y="236"/>
                    </a:lnTo>
                    <a:lnTo>
                      <a:pt x="472" y="354"/>
                    </a:lnTo>
                    <a:lnTo>
                      <a:pt x="0" y="236"/>
                    </a:lnTo>
                    <a:lnTo>
                      <a:pt x="0" y="118"/>
                    </a:lnTo>
                    <a:close/>
                  </a:path>
                </a:pathLst>
              </a:custGeom>
              <a:grpFill/>
              <a:ln>
                <a:noFill/>
              </a:ln>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grpSp>
        <p:sp>
          <p:nvSpPr>
            <p:cNvPr id="46" name="Rectangle 45"/>
            <p:cNvSpPr/>
            <p:nvPr/>
          </p:nvSpPr>
          <p:spPr bwMode="auto">
            <a:xfrm>
              <a:off x="457519" y="3244513"/>
              <a:ext cx="5577840" cy="59093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25499" rIns="179285" bIns="125499" numCol="1" spcCol="0" rtlCol="0" fromWordArt="0" anchor="t" anchorCtr="0" forceAA="0" compatLnSpc="1">
              <a:prstTxWarp prst="textNoShape">
                <a:avLst/>
              </a:prstTxWarp>
              <a:spAutoFit/>
            </a:bodyPr>
            <a:lstStyle/>
            <a:p>
              <a:pPr defTabSz="914102" fontAlgn="base">
                <a:lnSpc>
                  <a:spcPct val="90000"/>
                </a:lnSpc>
                <a:spcBef>
                  <a:spcPct val="0"/>
                </a:spcBef>
                <a:spcAft>
                  <a:spcPct val="0"/>
                </a:spcAft>
                <a:defRPr/>
              </a:pPr>
              <a:r>
                <a:rPr lang="en-US" sz="1176" kern="0" dirty="0">
                  <a:gradFill>
                    <a:gsLst>
                      <a:gs pos="40594">
                        <a:schemeClr val="tx1"/>
                      </a:gs>
                      <a:gs pos="71000">
                        <a:schemeClr val="tx1"/>
                      </a:gs>
                    </a:gsLst>
                    <a:lin ang="5400000" scaled="0"/>
                  </a:gradFill>
                  <a:ea typeface="Segoe UI" pitchFamily="34" charset="0"/>
                  <a:cs typeface="Segoe UI" pitchFamily="34" charset="0"/>
                </a:rPr>
                <a:t>Cluster share volumes </a:t>
              </a:r>
              <a:br>
                <a:rPr lang="en-US" sz="1176" kern="0" dirty="0">
                  <a:gradFill>
                    <a:gsLst>
                      <a:gs pos="40594">
                        <a:schemeClr val="tx1"/>
                      </a:gs>
                      <a:gs pos="71000">
                        <a:schemeClr val="tx1"/>
                      </a:gs>
                    </a:gsLst>
                    <a:lin ang="5400000" scaled="0"/>
                  </a:gradFill>
                  <a:ea typeface="Segoe UI" pitchFamily="34" charset="0"/>
                  <a:cs typeface="Segoe UI" pitchFamily="34" charset="0"/>
                </a:rPr>
              </a:br>
              <a:r>
                <a:rPr lang="en-US" sz="1176" kern="0" dirty="0" err="1">
                  <a:gradFill>
                    <a:gsLst>
                      <a:gs pos="40594">
                        <a:schemeClr val="tx1"/>
                      </a:gs>
                      <a:gs pos="71000">
                        <a:schemeClr val="tx1"/>
                      </a:gs>
                    </a:gsLst>
                    <a:lin ang="5400000" scaled="0"/>
                  </a:gradFill>
                  <a:ea typeface="Segoe UI" pitchFamily="34" charset="0"/>
                  <a:cs typeface="Segoe UI" pitchFamily="34" charset="0"/>
                </a:rPr>
                <a:t>ReFS</a:t>
              </a:r>
              <a:r>
                <a:rPr lang="en-US" sz="1176" kern="0" dirty="0">
                  <a:gradFill>
                    <a:gsLst>
                      <a:gs pos="40594">
                        <a:schemeClr val="tx1"/>
                      </a:gs>
                      <a:gs pos="71000">
                        <a:schemeClr val="tx1"/>
                      </a:gs>
                    </a:gsLst>
                    <a:lin ang="5400000" scaled="0"/>
                  </a:gradFill>
                  <a:ea typeface="Segoe UI" pitchFamily="34" charset="0"/>
                  <a:cs typeface="Segoe UI" pitchFamily="34" charset="0"/>
                </a:rPr>
                <a:t> file system</a:t>
              </a:r>
            </a:p>
          </p:txBody>
        </p:sp>
        <p:sp>
          <p:nvSpPr>
            <p:cNvPr id="49" name="Rectangle 48"/>
            <p:cNvSpPr/>
            <p:nvPr/>
          </p:nvSpPr>
          <p:spPr bwMode="auto">
            <a:xfrm>
              <a:off x="457519" y="3880512"/>
              <a:ext cx="5577840" cy="59093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25499" rIns="179285" bIns="125499" numCol="1" spcCol="0" rtlCol="0" fromWordArt="0" anchor="t" anchorCtr="0" forceAA="0" compatLnSpc="1">
              <a:prstTxWarp prst="textNoShape">
                <a:avLst/>
              </a:prstTxWarp>
              <a:spAutoFit/>
            </a:bodyPr>
            <a:lstStyle/>
            <a:p>
              <a:pPr defTabSz="914102" fontAlgn="base">
                <a:lnSpc>
                  <a:spcPct val="90000"/>
                </a:lnSpc>
                <a:spcBef>
                  <a:spcPct val="0"/>
                </a:spcBef>
                <a:spcAft>
                  <a:spcPct val="0"/>
                </a:spcAft>
                <a:defRPr/>
              </a:pPr>
              <a:r>
                <a:rPr lang="en-US" sz="1176" kern="0" dirty="0">
                  <a:gradFill>
                    <a:gsLst>
                      <a:gs pos="40594">
                        <a:schemeClr val="tx1"/>
                      </a:gs>
                      <a:gs pos="71000">
                        <a:schemeClr val="tx1"/>
                      </a:gs>
                    </a:gsLst>
                    <a:lin ang="5400000" scaled="0"/>
                  </a:gradFill>
                  <a:ea typeface="Segoe UI" pitchFamily="34" charset="0"/>
                  <a:cs typeface="Segoe UI" pitchFamily="34" charset="0"/>
                </a:rPr>
                <a:t>Storage </a:t>
              </a:r>
              <a:br>
                <a:rPr lang="en-US" sz="1176" kern="0" dirty="0">
                  <a:gradFill>
                    <a:gsLst>
                      <a:gs pos="40594">
                        <a:schemeClr val="tx1"/>
                      </a:gs>
                      <a:gs pos="71000">
                        <a:schemeClr val="tx1"/>
                      </a:gs>
                    </a:gsLst>
                    <a:lin ang="5400000" scaled="0"/>
                  </a:gradFill>
                  <a:ea typeface="Segoe UI" pitchFamily="34" charset="0"/>
                  <a:cs typeface="Segoe UI" pitchFamily="34" charset="0"/>
                </a:rPr>
              </a:br>
              <a:r>
                <a:rPr lang="en-US" sz="1176" kern="0" dirty="0">
                  <a:gradFill>
                    <a:gsLst>
                      <a:gs pos="40594">
                        <a:schemeClr val="tx1"/>
                      </a:gs>
                      <a:gs pos="71000">
                        <a:schemeClr val="tx1"/>
                      </a:gs>
                    </a:gsLst>
                    <a:lin ang="5400000" scaled="0"/>
                  </a:gradFill>
                  <a:ea typeface="Segoe UI" pitchFamily="34" charset="0"/>
                  <a:cs typeface="Segoe UI" pitchFamily="34" charset="0"/>
                </a:rPr>
                <a:t>spaces</a:t>
              </a:r>
            </a:p>
          </p:txBody>
        </p:sp>
        <p:sp>
          <p:nvSpPr>
            <p:cNvPr id="50" name="Rectangle 49"/>
            <p:cNvSpPr/>
            <p:nvPr/>
          </p:nvSpPr>
          <p:spPr bwMode="auto">
            <a:xfrm>
              <a:off x="457519" y="4516511"/>
              <a:ext cx="5577840" cy="59093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25499" rIns="179285" bIns="125499" numCol="1" spcCol="0" rtlCol="0" fromWordArt="0" anchor="t" anchorCtr="0" forceAA="0" compatLnSpc="1">
              <a:prstTxWarp prst="textNoShape">
                <a:avLst/>
              </a:prstTxWarp>
              <a:spAutoFit/>
            </a:bodyPr>
            <a:lstStyle/>
            <a:p>
              <a:pPr defTabSz="914102" fontAlgn="base">
                <a:lnSpc>
                  <a:spcPct val="90000"/>
                </a:lnSpc>
                <a:spcBef>
                  <a:spcPct val="0"/>
                </a:spcBef>
                <a:spcAft>
                  <a:spcPct val="0"/>
                </a:spcAft>
                <a:defRPr/>
              </a:pPr>
              <a:r>
                <a:rPr lang="en-US" sz="1176" kern="0" dirty="0">
                  <a:gradFill>
                    <a:gsLst>
                      <a:gs pos="40594">
                        <a:schemeClr val="tx1"/>
                      </a:gs>
                      <a:gs pos="71000">
                        <a:schemeClr val="tx1"/>
                      </a:gs>
                    </a:gsLst>
                    <a:lin ang="5400000" scaled="0"/>
                  </a:gradFill>
                  <a:ea typeface="Segoe UI" pitchFamily="34" charset="0"/>
                  <a:cs typeface="Segoe UI" pitchFamily="34" charset="0"/>
                </a:rPr>
                <a:t>Storage </a:t>
              </a:r>
              <a:br>
                <a:rPr lang="en-US" sz="1176" kern="0" dirty="0">
                  <a:gradFill>
                    <a:gsLst>
                      <a:gs pos="40594">
                        <a:schemeClr val="tx1"/>
                      </a:gs>
                      <a:gs pos="71000">
                        <a:schemeClr val="tx1"/>
                      </a:gs>
                    </a:gsLst>
                    <a:lin ang="5400000" scaled="0"/>
                  </a:gradFill>
                  <a:ea typeface="Segoe UI" pitchFamily="34" charset="0"/>
                  <a:cs typeface="Segoe UI" pitchFamily="34" charset="0"/>
                </a:rPr>
              </a:br>
              <a:r>
                <a:rPr lang="en-US" sz="1176" kern="0" dirty="0">
                  <a:gradFill>
                    <a:gsLst>
                      <a:gs pos="40594">
                        <a:schemeClr val="tx1"/>
                      </a:gs>
                      <a:gs pos="71000">
                        <a:schemeClr val="tx1"/>
                      </a:gs>
                    </a:gsLst>
                    <a:lin ang="5400000" scaled="0"/>
                  </a:gradFill>
                  <a:ea typeface="Segoe UI" pitchFamily="34" charset="0"/>
                  <a:cs typeface="Segoe UI" pitchFamily="34" charset="0"/>
                </a:rPr>
                <a:t>pools</a:t>
              </a:r>
            </a:p>
          </p:txBody>
        </p:sp>
        <p:sp>
          <p:nvSpPr>
            <p:cNvPr id="51" name="Rectangle 50"/>
            <p:cNvSpPr/>
            <p:nvPr/>
          </p:nvSpPr>
          <p:spPr bwMode="auto">
            <a:xfrm>
              <a:off x="457519" y="5152510"/>
              <a:ext cx="5577840" cy="46166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spAutoFit/>
            </a:bodyPr>
            <a:lstStyle/>
            <a:p>
              <a:pPr defTabSz="914102" fontAlgn="base">
                <a:lnSpc>
                  <a:spcPct val="90000"/>
                </a:lnSpc>
                <a:spcBef>
                  <a:spcPct val="0"/>
                </a:spcBef>
                <a:spcAft>
                  <a:spcPct val="0"/>
                </a:spcAft>
                <a:defRPr/>
              </a:pPr>
              <a:r>
                <a:rPr lang="en-US" sz="1176" kern="0" dirty="0">
                  <a:gradFill>
                    <a:gsLst>
                      <a:gs pos="40594">
                        <a:schemeClr val="tx1"/>
                      </a:gs>
                      <a:gs pos="71000">
                        <a:schemeClr val="tx1"/>
                      </a:gs>
                    </a:gsLst>
                    <a:lin ang="5400000" scaled="0"/>
                  </a:gradFill>
                  <a:ea typeface="Segoe UI" pitchFamily="34" charset="0"/>
                  <a:cs typeface="Segoe UI" pitchFamily="34" charset="0"/>
                </a:rPr>
                <a:t>Software storage bus</a:t>
              </a:r>
            </a:p>
          </p:txBody>
        </p:sp>
        <p:sp>
          <p:nvSpPr>
            <p:cNvPr id="53" name="Rectangle 52"/>
            <p:cNvSpPr/>
            <p:nvPr/>
          </p:nvSpPr>
          <p:spPr bwMode="auto">
            <a:xfrm>
              <a:off x="4462229" y="3244513"/>
              <a:ext cx="1573130" cy="4247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25499" rIns="179285" bIns="125499" numCol="1" spcCol="0" rtlCol="0" fromWordArt="0" anchor="t" anchorCtr="0" forceAA="0" compatLnSpc="1">
              <a:prstTxWarp prst="textNoShape">
                <a:avLst/>
              </a:prstTxWarp>
              <a:spAutoFit/>
            </a:bodyPr>
            <a:lstStyle/>
            <a:p>
              <a:pPr defTabSz="914102" fontAlgn="base">
                <a:lnSpc>
                  <a:spcPct val="90000"/>
                </a:lnSpc>
                <a:spcBef>
                  <a:spcPct val="0"/>
                </a:spcBef>
                <a:spcAft>
                  <a:spcPct val="0"/>
                </a:spcAft>
                <a:defRPr/>
              </a:pPr>
              <a:r>
                <a:rPr lang="en-US" sz="1176" kern="0" dirty="0">
                  <a:gradFill>
                    <a:gsLst>
                      <a:gs pos="40594">
                        <a:schemeClr val="tx1"/>
                      </a:gs>
                      <a:gs pos="71000">
                        <a:schemeClr val="tx1"/>
                      </a:gs>
                    </a:gsLst>
                    <a:lin ang="5400000" scaled="0"/>
                  </a:gradFill>
                  <a:ea typeface="Segoe UI" pitchFamily="34" charset="0"/>
                  <a:cs typeface="Segoe UI" pitchFamily="34" charset="0"/>
                </a:rPr>
                <a:t>C:\Cluster storage</a:t>
              </a:r>
            </a:p>
          </p:txBody>
        </p:sp>
        <p:sp>
          <p:nvSpPr>
            <p:cNvPr id="54" name="Freeform 53"/>
            <p:cNvSpPr>
              <a:spLocks noChangeAspect="1" noEditPoints="1"/>
            </p:cNvSpPr>
            <p:nvPr/>
          </p:nvSpPr>
          <p:spPr bwMode="auto">
            <a:xfrm>
              <a:off x="2291430" y="4017262"/>
              <a:ext cx="411007" cy="317431"/>
            </a:xfrm>
            <a:custGeom>
              <a:avLst/>
              <a:gdLst>
                <a:gd name="T0" fmla="*/ 1 w 187"/>
                <a:gd name="T1" fmla="*/ 102 h 143"/>
                <a:gd name="T2" fmla="*/ 6 w 187"/>
                <a:gd name="T3" fmla="*/ 84 h 143"/>
                <a:gd name="T4" fmla="*/ 21 w 187"/>
                <a:gd name="T5" fmla="*/ 32 h 143"/>
                <a:gd name="T6" fmla="*/ 29 w 187"/>
                <a:gd name="T7" fmla="*/ 1 h 143"/>
                <a:gd name="T8" fmla="*/ 31 w 187"/>
                <a:gd name="T9" fmla="*/ 0 h 143"/>
                <a:gd name="T10" fmla="*/ 36 w 187"/>
                <a:gd name="T11" fmla="*/ 0 h 143"/>
                <a:gd name="T12" fmla="*/ 86 w 187"/>
                <a:gd name="T13" fmla="*/ 0 h 143"/>
                <a:gd name="T14" fmla="*/ 114 w 187"/>
                <a:gd name="T15" fmla="*/ 0 h 143"/>
                <a:gd name="T16" fmla="*/ 156 w 187"/>
                <a:gd name="T17" fmla="*/ 0 h 143"/>
                <a:gd name="T18" fmla="*/ 157 w 187"/>
                <a:gd name="T19" fmla="*/ 0 h 143"/>
                <a:gd name="T20" fmla="*/ 158 w 187"/>
                <a:gd name="T21" fmla="*/ 1 h 143"/>
                <a:gd name="T22" fmla="*/ 163 w 187"/>
                <a:gd name="T23" fmla="*/ 20 h 143"/>
                <a:gd name="T24" fmla="*/ 178 w 187"/>
                <a:gd name="T25" fmla="*/ 72 h 143"/>
                <a:gd name="T26" fmla="*/ 186 w 187"/>
                <a:gd name="T27" fmla="*/ 102 h 143"/>
                <a:gd name="T28" fmla="*/ 184 w 187"/>
                <a:gd name="T29" fmla="*/ 105 h 143"/>
                <a:gd name="T30" fmla="*/ 163 w 187"/>
                <a:gd name="T31" fmla="*/ 105 h 143"/>
                <a:gd name="T32" fmla="*/ 109 w 187"/>
                <a:gd name="T33" fmla="*/ 105 h 143"/>
                <a:gd name="T34" fmla="*/ 88 w 187"/>
                <a:gd name="T35" fmla="*/ 105 h 143"/>
                <a:gd name="T36" fmla="*/ 38 w 187"/>
                <a:gd name="T37" fmla="*/ 105 h 143"/>
                <a:gd name="T38" fmla="*/ 3 w 187"/>
                <a:gd name="T39" fmla="*/ 105 h 143"/>
                <a:gd name="T40" fmla="*/ 1 w 187"/>
                <a:gd name="T41" fmla="*/ 102 h 143"/>
                <a:gd name="T42" fmla="*/ 186 w 187"/>
                <a:gd name="T43" fmla="*/ 112 h 143"/>
                <a:gd name="T44" fmla="*/ 186 w 187"/>
                <a:gd name="T45" fmla="*/ 141 h 143"/>
                <a:gd name="T46" fmla="*/ 186 w 187"/>
                <a:gd name="T47" fmla="*/ 142 h 143"/>
                <a:gd name="T48" fmla="*/ 184 w 187"/>
                <a:gd name="T49" fmla="*/ 143 h 143"/>
                <a:gd name="T50" fmla="*/ 172 w 187"/>
                <a:gd name="T51" fmla="*/ 143 h 143"/>
                <a:gd name="T52" fmla="*/ 128 w 187"/>
                <a:gd name="T53" fmla="*/ 143 h 143"/>
                <a:gd name="T54" fmla="*/ 72 w 187"/>
                <a:gd name="T55" fmla="*/ 143 h 143"/>
                <a:gd name="T56" fmla="*/ 24 w 187"/>
                <a:gd name="T57" fmla="*/ 143 h 143"/>
                <a:gd name="T58" fmla="*/ 3 w 187"/>
                <a:gd name="T59" fmla="*/ 143 h 143"/>
                <a:gd name="T60" fmla="*/ 1 w 187"/>
                <a:gd name="T61" fmla="*/ 141 h 143"/>
                <a:gd name="T62" fmla="*/ 1 w 187"/>
                <a:gd name="T63" fmla="*/ 112 h 143"/>
                <a:gd name="T64" fmla="*/ 3 w 187"/>
                <a:gd name="T65" fmla="*/ 110 h 143"/>
                <a:gd name="T66" fmla="*/ 15 w 187"/>
                <a:gd name="T67" fmla="*/ 110 h 143"/>
                <a:gd name="T68" fmla="*/ 59 w 187"/>
                <a:gd name="T69" fmla="*/ 110 h 143"/>
                <a:gd name="T70" fmla="*/ 115 w 187"/>
                <a:gd name="T71" fmla="*/ 110 h 143"/>
                <a:gd name="T72" fmla="*/ 164 w 187"/>
                <a:gd name="T73" fmla="*/ 110 h 143"/>
                <a:gd name="T74" fmla="*/ 184 w 187"/>
                <a:gd name="T75" fmla="*/ 110 h 143"/>
                <a:gd name="T76" fmla="*/ 186 w 187"/>
                <a:gd name="T77" fmla="*/ 112 h 143"/>
                <a:gd name="T78" fmla="*/ 25 w 187"/>
                <a:gd name="T79" fmla="*/ 126 h 143"/>
                <a:gd name="T80" fmla="*/ 19 w 187"/>
                <a:gd name="T81" fmla="*/ 120 h 143"/>
                <a:gd name="T82" fmla="*/ 13 w 187"/>
                <a:gd name="T83" fmla="*/ 126 h 143"/>
                <a:gd name="T84" fmla="*/ 19 w 187"/>
                <a:gd name="T85" fmla="*/ 132 h 143"/>
                <a:gd name="T86" fmla="*/ 25 w 187"/>
                <a:gd name="T87" fmla="*/ 126 h 143"/>
                <a:gd name="T88" fmla="*/ 152 w 187"/>
                <a:gd name="T89" fmla="*/ 126 h 143"/>
                <a:gd name="T90" fmla="*/ 149 w 187"/>
                <a:gd name="T91" fmla="*/ 123 h 143"/>
                <a:gd name="T92" fmla="*/ 38 w 187"/>
                <a:gd name="T93" fmla="*/ 123 h 143"/>
                <a:gd name="T94" fmla="*/ 35 w 187"/>
                <a:gd name="T95" fmla="*/ 126 h 143"/>
                <a:gd name="T96" fmla="*/ 38 w 187"/>
                <a:gd name="T97" fmla="*/ 129 h 143"/>
                <a:gd name="T98" fmla="*/ 149 w 187"/>
                <a:gd name="T99" fmla="*/ 129 h 143"/>
                <a:gd name="T100" fmla="*/ 152 w 187"/>
                <a:gd name="T101" fmla="*/ 126 h 143"/>
                <a:gd name="T102" fmla="*/ 174 w 187"/>
                <a:gd name="T103" fmla="*/ 126 h 143"/>
                <a:gd name="T104" fmla="*/ 168 w 187"/>
                <a:gd name="T105" fmla="*/ 120 h 143"/>
                <a:gd name="T106" fmla="*/ 162 w 187"/>
                <a:gd name="T107" fmla="*/ 126 h 143"/>
                <a:gd name="T108" fmla="*/ 168 w 187"/>
                <a:gd name="T109" fmla="*/ 132 h 143"/>
                <a:gd name="T110" fmla="*/ 174 w 187"/>
                <a:gd name="T111" fmla="*/ 126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87" h="143">
                  <a:moveTo>
                    <a:pt x="1" y="102"/>
                  </a:moveTo>
                  <a:cubicBezTo>
                    <a:pt x="3" y="96"/>
                    <a:pt x="5" y="90"/>
                    <a:pt x="6" y="84"/>
                  </a:cubicBezTo>
                  <a:cubicBezTo>
                    <a:pt x="11" y="66"/>
                    <a:pt x="16" y="49"/>
                    <a:pt x="21" y="32"/>
                  </a:cubicBezTo>
                  <a:cubicBezTo>
                    <a:pt x="24" y="22"/>
                    <a:pt x="26" y="12"/>
                    <a:pt x="29" y="1"/>
                  </a:cubicBezTo>
                  <a:cubicBezTo>
                    <a:pt x="30" y="0"/>
                    <a:pt x="31" y="0"/>
                    <a:pt x="31" y="0"/>
                  </a:cubicBezTo>
                  <a:cubicBezTo>
                    <a:pt x="33" y="0"/>
                    <a:pt x="34" y="0"/>
                    <a:pt x="36" y="0"/>
                  </a:cubicBezTo>
                  <a:cubicBezTo>
                    <a:pt x="53" y="0"/>
                    <a:pt x="70" y="0"/>
                    <a:pt x="86" y="0"/>
                  </a:cubicBezTo>
                  <a:cubicBezTo>
                    <a:pt x="95" y="0"/>
                    <a:pt x="105" y="0"/>
                    <a:pt x="114" y="0"/>
                  </a:cubicBezTo>
                  <a:cubicBezTo>
                    <a:pt x="128" y="0"/>
                    <a:pt x="142" y="0"/>
                    <a:pt x="156" y="0"/>
                  </a:cubicBezTo>
                  <a:cubicBezTo>
                    <a:pt x="157" y="0"/>
                    <a:pt x="157" y="0"/>
                    <a:pt x="157" y="0"/>
                  </a:cubicBezTo>
                  <a:cubicBezTo>
                    <a:pt x="158" y="0"/>
                    <a:pt x="158" y="1"/>
                    <a:pt x="158" y="1"/>
                  </a:cubicBezTo>
                  <a:cubicBezTo>
                    <a:pt x="159" y="8"/>
                    <a:pt x="161" y="14"/>
                    <a:pt x="163" y="20"/>
                  </a:cubicBezTo>
                  <a:cubicBezTo>
                    <a:pt x="168" y="38"/>
                    <a:pt x="173" y="55"/>
                    <a:pt x="178" y="72"/>
                  </a:cubicBezTo>
                  <a:cubicBezTo>
                    <a:pt x="181" y="83"/>
                    <a:pt x="183" y="92"/>
                    <a:pt x="186" y="102"/>
                  </a:cubicBezTo>
                  <a:cubicBezTo>
                    <a:pt x="187" y="104"/>
                    <a:pt x="185" y="105"/>
                    <a:pt x="184" y="105"/>
                  </a:cubicBezTo>
                  <a:cubicBezTo>
                    <a:pt x="177" y="105"/>
                    <a:pt x="170" y="105"/>
                    <a:pt x="163" y="105"/>
                  </a:cubicBezTo>
                  <a:cubicBezTo>
                    <a:pt x="145" y="105"/>
                    <a:pt x="126" y="105"/>
                    <a:pt x="109" y="105"/>
                  </a:cubicBezTo>
                  <a:cubicBezTo>
                    <a:pt x="101" y="105"/>
                    <a:pt x="95" y="105"/>
                    <a:pt x="88" y="105"/>
                  </a:cubicBezTo>
                  <a:cubicBezTo>
                    <a:pt x="71" y="105"/>
                    <a:pt x="54" y="105"/>
                    <a:pt x="38" y="105"/>
                  </a:cubicBezTo>
                  <a:cubicBezTo>
                    <a:pt x="26" y="105"/>
                    <a:pt x="14" y="105"/>
                    <a:pt x="3" y="105"/>
                  </a:cubicBezTo>
                  <a:cubicBezTo>
                    <a:pt x="2" y="105"/>
                    <a:pt x="0" y="104"/>
                    <a:pt x="1" y="102"/>
                  </a:cubicBezTo>
                  <a:close/>
                  <a:moveTo>
                    <a:pt x="186" y="112"/>
                  </a:moveTo>
                  <a:cubicBezTo>
                    <a:pt x="186" y="122"/>
                    <a:pt x="186" y="131"/>
                    <a:pt x="186" y="141"/>
                  </a:cubicBezTo>
                  <a:cubicBezTo>
                    <a:pt x="186" y="141"/>
                    <a:pt x="186" y="142"/>
                    <a:pt x="186" y="142"/>
                  </a:cubicBezTo>
                  <a:cubicBezTo>
                    <a:pt x="185" y="143"/>
                    <a:pt x="185" y="143"/>
                    <a:pt x="184" y="143"/>
                  </a:cubicBezTo>
                  <a:cubicBezTo>
                    <a:pt x="180" y="143"/>
                    <a:pt x="176" y="143"/>
                    <a:pt x="172" y="143"/>
                  </a:cubicBezTo>
                  <a:cubicBezTo>
                    <a:pt x="158" y="143"/>
                    <a:pt x="143" y="143"/>
                    <a:pt x="128" y="143"/>
                  </a:cubicBezTo>
                  <a:cubicBezTo>
                    <a:pt x="109" y="143"/>
                    <a:pt x="91" y="143"/>
                    <a:pt x="72" y="143"/>
                  </a:cubicBezTo>
                  <a:cubicBezTo>
                    <a:pt x="56" y="143"/>
                    <a:pt x="40" y="143"/>
                    <a:pt x="24" y="143"/>
                  </a:cubicBezTo>
                  <a:cubicBezTo>
                    <a:pt x="17" y="143"/>
                    <a:pt x="10" y="143"/>
                    <a:pt x="3" y="143"/>
                  </a:cubicBezTo>
                  <a:cubicBezTo>
                    <a:pt x="2" y="143"/>
                    <a:pt x="1" y="142"/>
                    <a:pt x="1" y="141"/>
                  </a:cubicBezTo>
                  <a:cubicBezTo>
                    <a:pt x="1" y="131"/>
                    <a:pt x="1" y="122"/>
                    <a:pt x="1" y="112"/>
                  </a:cubicBezTo>
                  <a:cubicBezTo>
                    <a:pt x="1" y="110"/>
                    <a:pt x="2" y="110"/>
                    <a:pt x="3" y="110"/>
                  </a:cubicBezTo>
                  <a:cubicBezTo>
                    <a:pt x="7" y="110"/>
                    <a:pt x="11" y="110"/>
                    <a:pt x="15" y="110"/>
                  </a:cubicBezTo>
                  <a:cubicBezTo>
                    <a:pt x="30" y="110"/>
                    <a:pt x="44" y="110"/>
                    <a:pt x="59" y="110"/>
                  </a:cubicBezTo>
                  <a:cubicBezTo>
                    <a:pt x="78" y="110"/>
                    <a:pt x="96" y="110"/>
                    <a:pt x="115" y="110"/>
                  </a:cubicBezTo>
                  <a:cubicBezTo>
                    <a:pt x="131" y="110"/>
                    <a:pt x="147" y="110"/>
                    <a:pt x="164" y="110"/>
                  </a:cubicBezTo>
                  <a:cubicBezTo>
                    <a:pt x="170" y="110"/>
                    <a:pt x="177" y="110"/>
                    <a:pt x="184" y="110"/>
                  </a:cubicBezTo>
                  <a:cubicBezTo>
                    <a:pt x="185" y="110"/>
                    <a:pt x="186" y="110"/>
                    <a:pt x="186" y="112"/>
                  </a:cubicBezTo>
                  <a:close/>
                  <a:moveTo>
                    <a:pt x="25" y="126"/>
                  </a:moveTo>
                  <a:cubicBezTo>
                    <a:pt x="25" y="123"/>
                    <a:pt x="22" y="120"/>
                    <a:pt x="19" y="120"/>
                  </a:cubicBezTo>
                  <a:cubicBezTo>
                    <a:pt x="16" y="120"/>
                    <a:pt x="13" y="123"/>
                    <a:pt x="13" y="126"/>
                  </a:cubicBezTo>
                  <a:cubicBezTo>
                    <a:pt x="13" y="130"/>
                    <a:pt x="16" y="132"/>
                    <a:pt x="19" y="132"/>
                  </a:cubicBezTo>
                  <a:cubicBezTo>
                    <a:pt x="22" y="132"/>
                    <a:pt x="25" y="130"/>
                    <a:pt x="25" y="126"/>
                  </a:cubicBezTo>
                  <a:close/>
                  <a:moveTo>
                    <a:pt x="152" y="126"/>
                  </a:moveTo>
                  <a:cubicBezTo>
                    <a:pt x="152" y="125"/>
                    <a:pt x="151" y="123"/>
                    <a:pt x="149" y="123"/>
                  </a:cubicBezTo>
                  <a:cubicBezTo>
                    <a:pt x="38" y="123"/>
                    <a:pt x="38" y="123"/>
                    <a:pt x="38" y="123"/>
                  </a:cubicBezTo>
                  <a:cubicBezTo>
                    <a:pt x="37" y="123"/>
                    <a:pt x="35" y="125"/>
                    <a:pt x="35" y="126"/>
                  </a:cubicBezTo>
                  <a:cubicBezTo>
                    <a:pt x="35" y="128"/>
                    <a:pt x="37" y="129"/>
                    <a:pt x="38" y="129"/>
                  </a:cubicBezTo>
                  <a:cubicBezTo>
                    <a:pt x="149" y="129"/>
                    <a:pt x="149" y="129"/>
                    <a:pt x="149" y="129"/>
                  </a:cubicBezTo>
                  <a:cubicBezTo>
                    <a:pt x="151" y="129"/>
                    <a:pt x="152" y="128"/>
                    <a:pt x="152" y="126"/>
                  </a:cubicBezTo>
                  <a:close/>
                  <a:moveTo>
                    <a:pt x="174" y="126"/>
                  </a:moveTo>
                  <a:cubicBezTo>
                    <a:pt x="174" y="123"/>
                    <a:pt x="172" y="120"/>
                    <a:pt x="168" y="120"/>
                  </a:cubicBezTo>
                  <a:cubicBezTo>
                    <a:pt x="165" y="120"/>
                    <a:pt x="162" y="123"/>
                    <a:pt x="162" y="126"/>
                  </a:cubicBezTo>
                  <a:cubicBezTo>
                    <a:pt x="162" y="130"/>
                    <a:pt x="165" y="132"/>
                    <a:pt x="168" y="132"/>
                  </a:cubicBezTo>
                  <a:cubicBezTo>
                    <a:pt x="172" y="132"/>
                    <a:pt x="174" y="130"/>
                    <a:pt x="174" y="126"/>
                  </a:cubicBezTo>
                  <a:close/>
                </a:path>
              </a:pathLst>
            </a:custGeom>
            <a:solidFill>
              <a:schemeClr val="tx1"/>
            </a:solidFill>
            <a:ln>
              <a:noFill/>
            </a:ln>
          </p:spPr>
          <p:txBody>
            <a:bodyPr vert="horz" wrap="square" lIns="93247" tIns="46623" rIns="93247" bIns="4662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367">
                <a:defRPr/>
              </a:pPr>
              <a:endParaRPr lang="en-US" sz="1836" dirty="0">
                <a:solidFill>
                  <a:srgbClr val="505050"/>
                </a:solidFill>
              </a:endParaRPr>
            </a:p>
          </p:txBody>
        </p:sp>
        <p:sp>
          <p:nvSpPr>
            <p:cNvPr id="56" name="Freeform 55"/>
            <p:cNvSpPr>
              <a:spLocks noChangeAspect="1" noEditPoints="1"/>
            </p:cNvSpPr>
            <p:nvPr/>
          </p:nvSpPr>
          <p:spPr bwMode="auto">
            <a:xfrm>
              <a:off x="2958477" y="4017262"/>
              <a:ext cx="411007" cy="317431"/>
            </a:xfrm>
            <a:custGeom>
              <a:avLst/>
              <a:gdLst>
                <a:gd name="T0" fmla="*/ 1 w 187"/>
                <a:gd name="T1" fmla="*/ 102 h 143"/>
                <a:gd name="T2" fmla="*/ 6 w 187"/>
                <a:gd name="T3" fmla="*/ 84 h 143"/>
                <a:gd name="T4" fmla="*/ 21 w 187"/>
                <a:gd name="T5" fmla="*/ 32 h 143"/>
                <a:gd name="T6" fmla="*/ 29 w 187"/>
                <a:gd name="T7" fmla="*/ 1 h 143"/>
                <a:gd name="T8" fmla="*/ 31 w 187"/>
                <a:gd name="T9" fmla="*/ 0 h 143"/>
                <a:gd name="T10" fmla="*/ 36 w 187"/>
                <a:gd name="T11" fmla="*/ 0 h 143"/>
                <a:gd name="T12" fmla="*/ 86 w 187"/>
                <a:gd name="T13" fmla="*/ 0 h 143"/>
                <a:gd name="T14" fmla="*/ 114 w 187"/>
                <a:gd name="T15" fmla="*/ 0 h 143"/>
                <a:gd name="T16" fmla="*/ 156 w 187"/>
                <a:gd name="T17" fmla="*/ 0 h 143"/>
                <a:gd name="T18" fmla="*/ 157 w 187"/>
                <a:gd name="T19" fmla="*/ 0 h 143"/>
                <a:gd name="T20" fmla="*/ 158 w 187"/>
                <a:gd name="T21" fmla="*/ 1 h 143"/>
                <a:gd name="T22" fmla="*/ 163 w 187"/>
                <a:gd name="T23" fmla="*/ 20 h 143"/>
                <a:gd name="T24" fmla="*/ 178 w 187"/>
                <a:gd name="T25" fmla="*/ 72 h 143"/>
                <a:gd name="T26" fmla="*/ 186 w 187"/>
                <a:gd name="T27" fmla="*/ 102 h 143"/>
                <a:gd name="T28" fmla="*/ 184 w 187"/>
                <a:gd name="T29" fmla="*/ 105 h 143"/>
                <a:gd name="T30" fmla="*/ 163 w 187"/>
                <a:gd name="T31" fmla="*/ 105 h 143"/>
                <a:gd name="T32" fmla="*/ 109 w 187"/>
                <a:gd name="T33" fmla="*/ 105 h 143"/>
                <a:gd name="T34" fmla="*/ 88 w 187"/>
                <a:gd name="T35" fmla="*/ 105 h 143"/>
                <a:gd name="T36" fmla="*/ 38 w 187"/>
                <a:gd name="T37" fmla="*/ 105 h 143"/>
                <a:gd name="T38" fmla="*/ 3 w 187"/>
                <a:gd name="T39" fmla="*/ 105 h 143"/>
                <a:gd name="T40" fmla="*/ 1 w 187"/>
                <a:gd name="T41" fmla="*/ 102 h 143"/>
                <a:gd name="T42" fmla="*/ 186 w 187"/>
                <a:gd name="T43" fmla="*/ 112 h 143"/>
                <a:gd name="T44" fmla="*/ 186 w 187"/>
                <a:gd name="T45" fmla="*/ 141 h 143"/>
                <a:gd name="T46" fmla="*/ 186 w 187"/>
                <a:gd name="T47" fmla="*/ 142 h 143"/>
                <a:gd name="T48" fmla="*/ 184 w 187"/>
                <a:gd name="T49" fmla="*/ 143 h 143"/>
                <a:gd name="T50" fmla="*/ 172 w 187"/>
                <a:gd name="T51" fmla="*/ 143 h 143"/>
                <a:gd name="T52" fmla="*/ 128 w 187"/>
                <a:gd name="T53" fmla="*/ 143 h 143"/>
                <a:gd name="T54" fmla="*/ 72 w 187"/>
                <a:gd name="T55" fmla="*/ 143 h 143"/>
                <a:gd name="T56" fmla="*/ 24 w 187"/>
                <a:gd name="T57" fmla="*/ 143 h 143"/>
                <a:gd name="T58" fmla="*/ 3 w 187"/>
                <a:gd name="T59" fmla="*/ 143 h 143"/>
                <a:gd name="T60" fmla="*/ 1 w 187"/>
                <a:gd name="T61" fmla="*/ 141 h 143"/>
                <a:gd name="T62" fmla="*/ 1 w 187"/>
                <a:gd name="T63" fmla="*/ 112 h 143"/>
                <a:gd name="T64" fmla="*/ 3 w 187"/>
                <a:gd name="T65" fmla="*/ 110 h 143"/>
                <a:gd name="T66" fmla="*/ 15 w 187"/>
                <a:gd name="T67" fmla="*/ 110 h 143"/>
                <a:gd name="T68" fmla="*/ 59 w 187"/>
                <a:gd name="T69" fmla="*/ 110 h 143"/>
                <a:gd name="T70" fmla="*/ 115 w 187"/>
                <a:gd name="T71" fmla="*/ 110 h 143"/>
                <a:gd name="T72" fmla="*/ 164 w 187"/>
                <a:gd name="T73" fmla="*/ 110 h 143"/>
                <a:gd name="T74" fmla="*/ 184 w 187"/>
                <a:gd name="T75" fmla="*/ 110 h 143"/>
                <a:gd name="T76" fmla="*/ 186 w 187"/>
                <a:gd name="T77" fmla="*/ 112 h 143"/>
                <a:gd name="T78" fmla="*/ 25 w 187"/>
                <a:gd name="T79" fmla="*/ 126 h 143"/>
                <a:gd name="T80" fmla="*/ 19 w 187"/>
                <a:gd name="T81" fmla="*/ 120 h 143"/>
                <a:gd name="T82" fmla="*/ 13 w 187"/>
                <a:gd name="T83" fmla="*/ 126 h 143"/>
                <a:gd name="T84" fmla="*/ 19 w 187"/>
                <a:gd name="T85" fmla="*/ 132 h 143"/>
                <a:gd name="T86" fmla="*/ 25 w 187"/>
                <a:gd name="T87" fmla="*/ 126 h 143"/>
                <a:gd name="T88" fmla="*/ 152 w 187"/>
                <a:gd name="T89" fmla="*/ 126 h 143"/>
                <a:gd name="T90" fmla="*/ 149 w 187"/>
                <a:gd name="T91" fmla="*/ 123 h 143"/>
                <a:gd name="T92" fmla="*/ 38 w 187"/>
                <a:gd name="T93" fmla="*/ 123 h 143"/>
                <a:gd name="T94" fmla="*/ 35 w 187"/>
                <a:gd name="T95" fmla="*/ 126 h 143"/>
                <a:gd name="T96" fmla="*/ 38 w 187"/>
                <a:gd name="T97" fmla="*/ 129 h 143"/>
                <a:gd name="T98" fmla="*/ 149 w 187"/>
                <a:gd name="T99" fmla="*/ 129 h 143"/>
                <a:gd name="T100" fmla="*/ 152 w 187"/>
                <a:gd name="T101" fmla="*/ 126 h 143"/>
                <a:gd name="T102" fmla="*/ 174 w 187"/>
                <a:gd name="T103" fmla="*/ 126 h 143"/>
                <a:gd name="T104" fmla="*/ 168 w 187"/>
                <a:gd name="T105" fmla="*/ 120 h 143"/>
                <a:gd name="T106" fmla="*/ 162 w 187"/>
                <a:gd name="T107" fmla="*/ 126 h 143"/>
                <a:gd name="T108" fmla="*/ 168 w 187"/>
                <a:gd name="T109" fmla="*/ 132 h 143"/>
                <a:gd name="T110" fmla="*/ 174 w 187"/>
                <a:gd name="T111" fmla="*/ 126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87" h="143">
                  <a:moveTo>
                    <a:pt x="1" y="102"/>
                  </a:moveTo>
                  <a:cubicBezTo>
                    <a:pt x="3" y="96"/>
                    <a:pt x="5" y="90"/>
                    <a:pt x="6" y="84"/>
                  </a:cubicBezTo>
                  <a:cubicBezTo>
                    <a:pt x="11" y="66"/>
                    <a:pt x="16" y="49"/>
                    <a:pt x="21" y="32"/>
                  </a:cubicBezTo>
                  <a:cubicBezTo>
                    <a:pt x="24" y="22"/>
                    <a:pt x="26" y="12"/>
                    <a:pt x="29" y="1"/>
                  </a:cubicBezTo>
                  <a:cubicBezTo>
                    <a:pt x="30" y="0"/>
                    <a:pt x="31" y="0"/>
                    <a:pt x="31" y="0"/>
                  </a:cubicBezTo>
                  <a:cubicBezTo>
                    <a:pt x="33" y="0"/>
                    <a:pt x="34" y="0"/>
                    <a:pt x="36" y="0"/>
                  </a:cubicBezTo>
                  <a:cubicBezTo>
                    <a:pt x="53" y="0"/>
                    <a:pt x="70" y="0"/>
                    <a:pt x="86" y="0"/>
                  </a:cubicBezTo>
                  <a:cubicBezTo>
                    <a:pt x="95" y="0"/>
                    <a:pt x="105" y="0"/>
                    <a:pt x="114" y="0"/>
                  </a:cubicBezTo>
                  <a:cubicBezTo>
                    <a:pt x="128" y="0"/>
                    <a:pt x="142" y="0"/>
                    <a:pt x="156" y="0"/>
                  </a:cubicBezTo>
                  <a:cubicBezTo>
                    <a:pt x="157" y="0"/>
                    <a:pt x="157" y="0"/>
                    <a:pt x="157" y="0"/>
                  </a:cubicBezTo>
                  <a:cubicBezTo>
                    <a:pt x="158" y="0"/>
                    <a:pt x="158" y="1"/>
                    <a:pt x="158" y="1"/>
                  </a:cubicBezTo>
                  <a:cubicBezTo>
                    <a:pt x="159" y="8"/>
                    <a:pt x="161" y="14"/>
                    <a:pt x="163" y="20"/>
                  </a:cubicBezTo>
                  <a:cubicBezTo>
                    <a:pt x="168" y="38"/>
                    <a:pt x="173" y="55"/>
                    <a:pt x="178" y="72"/>
                  </a:cubicBezTo>
                  <a:cubicBezTo>
                    <a:pt x="181" y="83"/>
                    <a:pt x="183" y="92"/>
                    <a:pt x="186" y="102"/>
                  </a:cubicBezTo>
                  <a:cubicBezTo>
                    <a:pt x="187" y="104"/>
                    <a:pt x="185" y="105"/>
                    <a:pt x="184" y="105"/>
                  </a:cubicBezTo>
                  <a:cubicBezTo>
                    <a:pt x="177" y="105"/>
                    <a:pt x="170" y="105"/>
                    <a:pt x="163" y="105"/>
                  </a:cubicBezTo>
                  <a:cubicBezTo>
                    <a:pt x="145" y="105"/>
                    <a:pt x="126" y="105"/>
                    <a:pt x="109" y="105"/>
                  </a:cubicBezTo>
                  <a:cubicBezTo>
                    <a:pt x="101" y="105"/>
                    <a:pt x="95" y="105"/>
                    <a:pt x="88" y="105"/>
                  </a:cubicBezTo>
                  <a:cubicBezTo>
                    <a:pt x="71" y="105"/>
                    <a:pt x="54" y="105"/>
                    <a:pt x="38" y="105"/>
                  </a:cubicBezTo>
                  <a:cubicBezTo>
                    <a:pt x="26" y="105"/>
                    <a:pt x="14" y="105"/>
                    <a:pt x="3" y="105"/>
                  </a:cubicBezTo>
                  <a:cubicBezTo>
                    <a:pt x="2" y="105"/>
                    <a:pt x="0" y="104"/>
                    <a:pt x="1" y="102"/>
                  </a:cubicBezTo>
                  <a:close/>
                  <a:moveTo>
                    <a:pt x="186" y="112"/>
                  </a:moveTo>
                  <a:cubicBezTo>
                    <a:pt x="186" y="122"/>
                    <a:pt x="186" y="131"/>
                    <a:pt x="186" y="141"/>
                  </a:cubicBezTo>
                  <a:cubicBezTo>
                    <a:pt x="186" y="141"/>
                    <a:pt x="186" y="142"/>
                    <a:pt x="186" y="142"/>
                  </a:cubicBezTo>
                  <a:cubicBezTo>
                    <a:pt x="185" y="143"/>
                    <a:pt x="185" y="143"/>
                    <a:pt x="184" y="143"/>
                  </a:cubicBezTo>
                  <a:cubicBezTo>
                    <a:pt x="180" y="143"/>
                    <a:pt x="176" y="143"/>
                    <a:pt x="172" y="143"/>
                  </a:cubicBezTo>
                  <a:cubicBezTo>
                    <a:pt x="158" y="143"/>
                    <a:pt x="143" y="143"/>
                    <a:pt x="128" y="143"/>
                  </a:cubicBezTo>
                  <a:cubicBezTo>
                    <a:pt x="109" y="143"/>
                    <a:pt x="91" y="143"/>
                    <a:pt x="72" y="143"/>
                  </a:cubicBezTo>
                  <a:cubicBezTo>
                    <a:pt x="56" y="143"/>
                    <a:pt x="40" y="143"/>
                    <a:pt x="24" y="143"/>
                  </a:cubicBezTo>
                  <a:cubicBezTo>
                    <a:pt x="17" y="143"/>
                    <a:pt x="10" y="143"/>
                    <a:pt x="3" y="143"/>
                  </a:cubicBezTo>
                  <a:cubicBezTo>
                    <a:pt x="2" y="143"/>
                    <a:pt x="1" y="142"/>
                    <a:pt x="1" y="141"/>
                  </a:cubicBezTo>
                  <a:cubicBezTo>
                    <a:pt x="1" y="131"/>
                    <a:pt x="1" y="122"/>
                    <a:pt x="1" y="112"/>
                  </a:cubicBezTo>
                  <a:cubicBezTo>
                    <a:pt x="1" y="110"/>
                    <a:pt x="2" y="110"/>
                    <a:pt x="3" y="110"/>
                  </a:cubicBezTo>
                  <a:cubicBezTo>
                    <a:pt x="7" y="110"/>
                    <a:pt x="11" y="110"/>
                    <a:pt x="15" y="110"/>
                  </a:cubicBezTo>
                  <a:cubicBezTo>
                    <a:pt x="30" y="110"/>
                    <a:pt x="44" y="110"/>
                    <a:pt x="59" y="110"/>
                  </a:cubicBezTo>
                  <a:cubicBezTo>
                    <a:pt x="78" y="110"/>
                    <a:pt x="96" y="110"/>
                    <a:pt x="115" y="110"/>
                  </a:cubicBezTo>
                  <a:cubicBezTo>
                    <a:pt x="131" y="110"/>
                    <a:pt x="147" y="110"/>
                    <a:pt x="164" y="110"/>
                  </a:cubicBezTo>
                  <a:cubicBezTo>
                    <a:pt x="170" y="110"/>
                    <a:pt x="177" y="110"/>
                    <a:pt x="184" y="110"/>
                  </a:cubicBezTo>
                  <a:cubicBezTo>
                    <a:pt x="185" y="110"/>
                    <a:pt x="186" y="110"/>
                    <a:pt x="186" y="112"/>
                  </a:cubicBezTo>
                  <a:close/>
                  <a:moveTo>
                    <a:pt x="25" y="126"/>
                  </a:moveTo>
                  <a:cubicBezTo>
                    <a:pt x="25" y="123"/>
                    <a:pt x="22" y="120"/>
                    <a:pt x="19" y="120"/>
                  </a:cubicBezTo>
                  <a:cubicBezTo>
                    <a:pt x="16" y="120"/>
                    <a:pt x="13" y="123"/>
                    <a:pt x="13" y="126"/>
                  </a:cubicBezTo>
                  <a:cubicBezTo>
                    <a:pt x="13" y="130"/>
                    <a:pt x="16" y="132"/>
                    <a:pt x="19" y="132"/>
                  </a:cubicBezTo>
                  <a:cubicBezTo>
                    <a:pt x="22" y="132"/>
                    <a:pt x="25" y="130"/>
                    <a:pt x="25" y="126"/>
                  </a:cubicBezTo>
                  <a:close/>
                  <a:moveTo>
                    <a:pt x="152" y="126"/>
                  </a:moveTo>
                  <a:cubicBezTo>
                    <a:pt x="152" y="125"/>
                    <a:pt x="151" y="123"/>
                    <a:pt x="149" y="123"/>
                  </a:cubicBezTo>
                  <a:cubicBezTo>
                    <a:pt x="38" y="123"/>
                    <a:pt x="38" y="123"/>
                    <a:pt x="38" y="123"/>
                  </a:cubicBezTo>
                  <a:cubicBezTo>
                    <a:pt x="37" y="123"/>
                    <a:pt x="35" y="125"/>
                    <a:pt x="35" y="126"/>
                  </a:cubicBezTo>
                  <a:cubicBezTo>
                    <a:pt x="35" y="128"/>
                    <a:pt x="37" y="129"/>
                    <a:pt x="38" y="129"/>
                  </a:cubicBezTo>
                  <a:cubicBezTo>
                    <a:pt x="149" y="129"/>
                    <a:pt x="149" y="129"/>
                    <a:pt x="149" y="129"/>
                  </a:cubicBezTo>
                  <a:cubicBezTo>
                    <a:pt x="151" y="129"/>
                    <a:pt x="152" y="128"/>
                    <a:pt x="152" y="126"/>
                  </a:cubicBezTo>
                  <a:close/>
                  <a:moveTo>
                    <a:pt x="174" y="126"/>
                  </a:moveTo>
                  <a:cubicBezTo>
                    <a:pt x="174" y="123"/>
                    <a:pt x="172" y="120"/>
                    <a:pt x="168" y="120"/>
                  </a:cubicBezTo>
                  <a:cubicBezTo>
                    <a:pt x="165" y="120"/>
                    <a:pt x="162" y="123"/>
                    <a:pt x="162" y="126"/>
                  </a:cubicBezTo>
                  <a:cubicBezTo>
                    <a:pt x="162" y="130"/>
                    <a:pt x="165" y="132"/>
                    <a:pt x="168" y="132"/>
                  </a:cubicBezTo>
                  <a:cubicBezTo>
                    <a:pt x="172" y="132"/>
                    <a:pt x="174" y="130"/>
                    <a:pt x="174" y="126"/>
                  </a:cubicBezTo>
                  <a:close/>
                </a:path>
              </a:pathLst>
            </a:custGeom>
            <a:solidFill>
              <a:schemeClr val="tx1"/>
            </a:solidFill>
            <a:ln>
              <a:noFill/>
            </a:ln>
          </p:spPr>
          <p:txBody>
            <a:bodyPr vert="horz" wrap="square" lIns="93247" tIns="46623" rIns="93247" bIns="4662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367">
                <a:defRPr/>
              </a:pPr>
              <a:endParaRPr lang="en-US" sz="1836" dirty="0">
                <a:solidFill>
                  <a:srgbClr val="505050"/>
                </a:solidFill>
              </a:endParaRPr>
            </a:p>
          </p:txBody>
        </p:sp>
        <p:sp>
          <p:nvSpPr>
            <p:cNvPr id="57" name="Freeform 56"/>
            <p:cNvSpPr>
              <a:spLocks noChangeAspect="1" noEditPoints="1"/>
            </p:cNvSpPr>
            <p:nvPr/>
          </p:nvSpPr>
          <p:spPr bwMode="auto">
            <a:xfrm>
              <a:off x="4183555" y="4017262"/>
              <a:ext cx="411007" cy="317431"/>
            </a:xfrm>
            <a:custGeom>
              <a:avLst/>
              <a:gdLst>
                <a:gd name="T0" fmla="*/ 1 w 187"/>
                <a:gd name="T1" fmla="*/ 102 h 143"/>
                <a:gd name="T2" fmla="*/ 6 w 187"/>
                <a:gd name="T3" fmla="*/ 84 h 143"/>
                <a:gd name="T4" fmla="*/ 21 w 187"/>
                <a:gd name="T5" fmla="*/ 32 h 143"/>
                <a:gd name="T6" fmla="*/ 29 w 187"/>
                <a:gd name="T7" fmla="*/ 1 h 143"/>
                <a:gd name="T8" fmla="*/ 31 w 187"/>
                <a:gd name="T9" fmla="*/ 0 h 143"/>
                <a:gd name="T10" fmla="*/ 36 w 187"/>
                <a:gd name="T11" fmla="*/ 0 h 143"/>
                <a:gd name="T12" fmla="*/ 86 w 187"/>
                <a:gd name="T13" fmla="*/ 0 h 143"/>
                <a:gd name="T14" fmla="*/ 114 w 187"/>
                <a:gd name="T15" fmla="*/ 0 h 143"/>
                <a:gd name="T16" fmla="*/ 156 w 187"/>
                <a:gd name="T17" fmla="*/ 0 h 143"/>
                <a:gd name="T18" fmla="*/ 157 w 187"/>
                <a:gd name="T19" fmla="*/ 0 h 143"/>
                <a:gd name="T20" fmla="*/ 158 w 187"/>
                <a:gd name="T21" fmla="*/ 1 h 143"/>
                <a:gd name="T22" fmla="*/ 163 w 187"/>
                <a:gd name="T23" fmla="*/ 20 h 143"/>
                <a:gd name="T24" fmla="*/ 178 w 187"/>
                <a:gd name="T25" fmla="*/ 72 h 143"/>
                <a:gd name="T26" fmla="*/ 186 w 187"/>
                <a:gd name="T27" fmla="*/ 102 h 143"/>
                <a:gd name="T28" fmla="*/ 184 w 187"/>
                <a:gd name="T29" fmla="*/ 105 h 143"/>
                <a:gd name="T30" fmla="*/ 163 w 187"/>
                <a:gd name="T31" fmla="*/ 105 h 143"/>
                <a:gd name="T32" fmla="*/ 109 w 187"/>
                <a:gd name="T33" fmla="*/ 105 h 143"/>
                <a:gd name="T34" fmla="*/ 88 w 187"/>
                <a:gd name="T35" fmla="*/ 105 h 143"/>
                <a:gd name="T36" fmla="*/ 38 w 187"/>
                <a:gd name="T37" fmla="*/ 105 h 143"/>
                <a:gd name="T38" fmla="*/ 3 w 187"/>
                <a:gd name="T39" fmla="*/ 105 h 143"/>
                <a:gd name="T40" fmla="*/ 1 w 187"/>
                <a:gd name="T41" fmla="*/ 102 h 143"/>
                <a:gd name="T42" fmla="*/ 186 w 187"/>
                <a:gd name="T43" fmla="*/ 112 h 143"/>
                <a:gd name="T44" fmla="*/ 186 w 187"/>
                <a:gd name="T45" fmla="*/ 141 h 143"/>
                <a:gd name="T46" fmla="*/ 186 w 187"/>
                <a:gd name="T47" fmla="*/ 142 h 143"/>
                <a:gd name="T48" fmla="*/ 184 w 187"/>
                <a:gd name="T49" fmla="*/ 143 h 143"/>
                <a:gd name="T50" fmla="*/ 172 w 187"/>
                <a:gd name="T51" fmla="*/ 143 h 143"/>
                <a:gd name="T52" fmla="*/ 128 w 187"/>
                <a:gd name="T53" fmla="*/ 143 h 143"/>
                <a:gd name="T54" fmla="*/ 72 w 187"/>
                <a:gd name="T55" fmla="*/ 143 h 143"/>
                <a:gd name="T56" fmla="*/ 24 w 187"/>
                <a:gd name="T57" fmla="*/ 143 h 143"/>
                <a:gd name="T58" fmla="*/ 3 w 187"/>
                <a:gd name="T59" fmla="*/ 143 h 143"/>
                <a:gd name="T60" fmla="*/ 1 w 187"/>
                <a:gd name="T61" fmla="*/ 141 h 143"/>
                <a:gd name="T62" fmla="*/ 1 w 187"/>
                <a:gd name="T63" fmla="*/ 112 h 143"/>
                <a:gd name="T64" fmla="*/ 3 w 187"/>
                <a:gd name="T65" fmla="*/ 110 h 143"/>
                <a:gd name="T66" fmla="*/ 15 w 187"/>
                <a:gd name="T67" fmla="*/ 110 h 143"/>
                <a:gd name="T68" fmla="*/ 59 w 187"/>
                <a:gd name="T69" fmla="*/ 110 h 143"/>
                <a:gd name="T70" fmla="*/ 115 w 187"/>
                <a:gd name="T71" fmla="*/ 110 h 143"/>
                <a:gd name="T72" fmla="*/ 164 w 187"/>
                <a:gd name="T73" fmla="*/ 110 h 143"/>
                <a:gd name="T74" fmla="*/ 184 w 187"/>
                <a:gd name="T75" fmla="*/ 110 h 143"/>
                <a:gd name="T76" fmla="*/ 186 w 187"/>
                <a:gd name="T77" fmla="*/ 112 h 143"/>
                <a:gd name="T78" fmla="*/ 25 w 187"/>
                <a:gd name="T79" fmla="*/ 126 h 143"/>
                <a:gd name="T80" fmla="*/ 19 w 187"/>
                <a:gd name="T81" fmla="*/ 120 h 143"/>
                <a:gd name="T82" fmla="*/ 13 w 187"/>
                <a:gd name="T83" fmla="*/ 126 h 143"/>
                <a:gd name="T84" fmla="*/ 19 w 187"/>
                <a:gd name="T85" fmla="*/ 132 h 143"/>
                <a:gd name="T86" fmla="*/ 25 w 187"/>
                <a:gd name="T87" fmla="*/ 126 h 143"/>
                <a:gd name="T88" fmla="*/ 152 w 187"/>
                <a:gd name="T89" fmla="*/ 126 h 143"/>
                <a:gd name="T90" fmla="*/ 149 w 187"/>
                <a:gd name="T91" fmla="*/ 123 h 143"/>
                <a:gd name="T92" fmla="*/ 38 w 187"/>
                <a:gd name="T93" fmla="*/ 123 h 143"/>
                <a:gd name="T94" fmla="*/ 35 w 187"/>
                <a:gd name="T95" fmla="*/ 126 h 143"/>
                <a:gd name="T96" fmla="*/ 38 w 187"/>
                <a:gd name="T97" fmla="*/ 129 h 143"/>
                <a:gd name="T98" fmla="*/ 149 w 187"/>
                <a:gd name="T99" fmla="*/ 129 h 143"/>
                <a:gd name="T100" fmla="*/ 152 w 187"/>
                <a:gd name="T101" fmla="*/ 126 h 143"/>
                <a:gd name="T102" fmla="*/ 174 w 187"/>
                <a:gd name="T103" fmla="*/ 126 h 143"/>
                <a:gd name="T104" fmla="*/ 168 w 187"/>
                <a:gd name="T105" fmla="*/ 120 h 143"/>
                <a:gd name="T106" fmla="*/ 162 w 187"/>
                <a:gd name="T107" fmla="*/ 126 h 143"/>
                <a:gd name="T108" fmla="*/ 168 w 187"/>
                <a:gd name="T109" fmla="*/ 132 h 143"/>
                <a:gd name="T110" fmla="*/ 174 w 187"/>
                <a:gd name="T111" fmla="*/ 126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87" h="143">
                  <a:moveTo>
                    <a:pt x="1" y="102"/>
                  </a:moveTo>
                  <a:cubicBezTo>
                    <a:pt x="3" y="96"/>
                    <a:pt x="5" y="90"/>
                    <a:pt x="6" y="84"/>
                  </a:cubicBezTo>
                  <a:cubicBezTo>
                    <a:pt x="11" y="66"/>
                    <a:pt x="16" y="49"/>
                    <a:pt x="21" y="32"/>
                  </a:cubicBezTo>
                  <a:cubicBezTo>
                    <a:pt x="24" y="22"/>
                    <a:pt x="26" y="12"/>
                    <a:pt x="29" y="1"/>
                  </a:cubicBezTo>
                  <a:cubicBezTo>
                    <a:pt x="30" y="0"/>
                    <a:pt x="31" y="0"/>
                    <a:pt x="31" y="0"/>
                  </a:cubicBezTo>
                  <a:cubicBezTo>
                    <a:pt x="33" y="0"/>
                    <a:pt x="34" y="0"/>
                    <a:pt x="36" y="0"/>
                  </a:cubicBezTo>
                  <a:cubicBezTo>
                    <a:pt x="53" y="0"/>
                    <a:pt x="70" y="0"/>
                    <a:pt x="86" y="0"/>
                  </a:cubicBezTo>
                  <a:cubicBezTo>
                    <a:pt x="95" y="0"/>
                    <a:pt x="105" y="0"/>
                    <a:pt x="114" y="0"/>
                  </a:cubicBezTo>
                  <a:cubicBezTo>
                    <a:pt x="128" y="0"/>
                    <a:pt x="142" y="0"/>
                    <a:pt x="156" y="0"/>
                  </a:cubicBezTo>
                  <a:cubicBezTo>
                    <a:pt x="157" y="0"/>
                    <a:pt x="157" y="0"/>
                    <a:pt x="157" y="0"/>
                  </a:cubicBezTo>
                  <a:cubicBezTo>
                    <a:pt x="158" y="0"/>
                    <a:pt x="158" y="1"/>
                    <a:pt x="158" y="1"/>
                  </a:cubicBezTo>
                  <a:cubicBezTo>
                    <a:pt x="159" y="8"/>
                    <a:pt x="161" y="14"/>
                    <a:pt x="163" y="20"/>
                  </a:cubicBezTo>
                  <a:cubicBezTo>
                    <a:pt x="168" y="38"/>
                    <a:pt x="173" y="55"/>
                    <a:pt x="178" y="72"/>
                  </a:cubicBezTo>
                  <a:cubicBezTo>
                    <a:pt x="181" y="83"/>
                    <a:pt x="183" y="92"/>
                    <a:pt x="186" y="102"/>
                  </a:cubicBezTo>
                  <a:cubicBezTo>
                    <a:pt x="187" y="104"/>
                    <a:pt x="185" y="105"/>
                    <a:pt x="184" y="105"/>
                  </a:cubicBezTo>
                  <a:cubicBezTo>
                    <a:pt x="177" y="105"/>
                    <a:pt x="170" y="105"/>
                    <a:pt x="163" y="105"/>
                  </a:cubicBezTo>
                  <a:cubicBezTo>
                    <a:pt x="145" y="105"/>
                    <a:pt x="126" y="105"/>
                    <a:pt x="109" y="105"/>
                  </a:cubicBezTo>
                  <a:cubicBezTo>
                    <a:pt x="101" y="105"/>
                    <a:pt x="95" y="105"/>
                    <a:pt x="88" y="105"/>
                  </a:cubicBezTo>
                  <a:cubicBezTo>
                    <a:pt x="71" y="105"/>
                    <a:pt x="54" y="105"/>
                    <a:pt x="38" y="105"/>
                  </a:cubicBezTo>
                  <a:cubicBezTo>
                    <a:pt x="26" y="105"/>
                    <a:pt x="14" y="105"/>
                    <a:pt x="3" y="105"/>
                  </a:cubicBezTo>
                  <a:cubicBezTo>
                    <a:pt x="2" y="105"/>
                    <a:pt x="0" y="104"/>
                    <a:pt x="1" y="102"/>
                  </a:cubicBezTo>
                  <a:close/>
                  <a:moveTo>
                    <a:pt x="186" y="112"/>
                  </a:moveTo>
                  <a:cubicBezTo>
                    <a:pt x="186" y="122"/>
                    <a:pt x="186" y="131"/>
                    <a:pt x="186" y="141"/>
                  </a:cubicBezTo>
                  <a:cubicBezTo>
                    <a:pt x="186" y="141"/>
                    <a:pt x="186" y="142"/>
                    <a:pt x="186" y="142"/>
                  </a:cubicBezTo>
                  <a:cubicBezTo>
                    <a:pt x="185" y="143"/>
                    <a:pt x="185" y="143"/>
                    <a:pt x="184" y="143"/>
                  </a:cubicBezTo>
                  <a:cubicBezTo>
                    <a:pt x="180" y="143"/>
                    <a:pt x="176" y="143"/>
                    <a:pt x="172" y="143"/>
                  </a:cubicBezTo>
                  <a:cubicBezTo>
                    <a:pt x="158" y="143"/>
                    <a:pt x="143" y="143"/>
                    <a:pt x="128" y="143"/>
                  </a:cubicBezTo>
                  <a:cubicBezTo>
                    <a:pt x="109" y="143"/>
                    <a:pt x="91" y="143"/>
                    <a:pt x="72" y="143"/>
                  </a:cubicBezTo>
                  <a:cubicBezTo>
                    <a:pt x="56" y="143"/>
                    <a:pt x="40" y="143"/>
                    <a:pt x="24" y="143"/>
                  </a:cubicBezTo>
                  <a:cubicBezTo>
                    <a:pt x="17" y="143"/>
                    <a:pt x="10" y="143"/>
                    <a:pt x="3" y="143"/>
                  </a:cubicBezTo>
                  <a:cubicBezTo>
                    <a:pt x="2" y="143"/>
                    <a:pt x="1" y="142"/>
                    <a:pt x="1" y="141"/>
                  </a:cubicBezTo>
                  <a:cubicBezTo>
                    <a:pt x="1" y="131"/>
                    <a:pt x="1" y="122"/>
                    <a:pt x="1" y="112"/>
                  </a:cubicBezTo>
                  <a:cubicBezTo>
                    <a:pt x="1" y="110"/>
                    <a:pt x="2" y="110"/>
                    <a:pt x="3" y="110"/>
                  </a:cubicBezTo>
                  <a:cubicBezTo>
                    <a:pt x="7" y="110"/>
                    <a:pt x="11" y="110"/>
                    <a:pt x="15" y="110"/>
                  </a:cubicBezTo>
                  <a:cubicBezTo>
                    <a:pt x="30" y="110"/>
                    <a:pt x="44" y="110"/>
                    <a:pt x="59" y="110"/>
                  </a:cubicBezTo>
                  <a:cubicBezTo>
                    <a:pt x="78" y="110"/>
                    <a:pt x="96" y="110"/>
                    <a:pt x="115" y="110"/>
                  </a:cubicBezTo>
                  <a:cubicBezTo>
                    <a:pt x="131" y="110"/>
                    <a:pt x="147" y="110"/>
                    <a:pt x="164" y="110"/>
                  </a:cubicBezTo>
                  <a:cubicBezTo>
                    <a:pt x="170" y="110"/>
                    <a:pt x="177" y="110"/>
                    <a:pt x="184" y="110"/>
                  </a:cubicBezTo>
                  <a:cubicBezTo>
                    <a:pt x="185" y="110"/>
                    <a:pt x="186" y="110"/>
                    <a:pt x="186" y="112"/>
                  </a:cubicBezTo>
                  <a:close/>
                  <a:moveTo>
                    <a:pt x="25" y="126"/>
                  </a:moveTo>
                  <a:cubicBezTo>
                    <a:pt x="25" y="123"/>
                    <a:pt x="22" y="120"/>
                    <a:pt x="19" y="120"/>
                  </a:cubicBezTo>
                  <a:cubicBezTo>
                    <a:pt x="16" y="120"/>
                    <a:pt x="13" y="123"/>
                    <a:pt x="13" y="126"/>
                  </a:cubicBezTo>
                  <a:cubicBezTo>
                    <a:pt x="13" y="130"/>
                    <a:pt x="16" y="132"/>
                    <a:pt x="19" y="132"/>
                  </a:cubicBezTo>
                  <a:cubicBezTo>
                    <a:pt x="22" y="132"/>
                    <a:pt x="25" y="130"/>
                    <a:pt x="25" y="126"/>
                  </a:cubicBezTo>
                  <a:close/>
                  <a:moveTo>
                    <a:pt x="152" y="126"/>
                  </a:moveTo>
                  <a:cubicBezTo>
                    <a:pt x="152" y="125"/>
                    <a:pt x="151" y="123"/>
                    <a:pt x="149" y="123"/>
                  </a:cubicBezTo>
                  <a:cubicBezTo>
                    <a:pt x="38" y="123"/>
                    <a:pt x="38" y="123"/>
                    <a:pt x="38" y="123"/>
                  </a:cubicBezTo>
                  <a:cubicBezTo>
                    <a:pt x="37" y="123"/>
                    <a:pt x="35" y="125"/>
                    <a:pt x="35" y="126"/>
                  </a:cubicBezTo>
                  <a:cubicBezTo>
                    <a:pt x="35" y="128"/>
                    <a:pt x="37" y="129"/>
                    <a:pt x="38" y="129"/>
                  </a:cubicBezTo>
                  <a:cubicBezTo>
                    <a:pt x="149" y="129"/>
                    <a:pt x="149" y="129"/>
                    <a:pt x="149" y="129"/>
                  </a:cubicBezTo>
                  <a:cubicBezTo>
                    <a:pt x="151" y="129"/>
                    <a:pt x="152" y="128"/>
                    <a:pt x="152" y="126"/>
                  </a:cubicBezTo>
                  <a:close/>
                  <a:moveTo>
                    <a:pt x="174" y="126"/>
                  </a:moveTo>
                  <a:cubicBezTo>
                    <a:pt x="174" y="123"/>
                    <a:pt x="172" y="120"/>
                    <a:pt x="168" y="120"/>
                  </a:cubicBezTo>
                  <a:cubicBezTo>
                    <a:pt x="165" y="120"/>
                    <a:pt x="162" y="123"/>
                    <a:pt x="162" y="126"/>
                  </a:cubicBezTo>
                  <a:cubicBezTo>
                    <a:pt x="162" y="130"/>
                    <a:pt x="165" y="132"/>
                    <a:pt x="168" y="132"/>
                  </a:cubicBezTo>
                  <a:cubicBezTo>
                    <a:pt x="172" y="132"/>
                    <a:pt x="174" y="130"/>
                    <a:pt x="174" y="126"/>
                  </a:cubicBezTo>
                  <a:close/>
                </a:path>
              </a:pathLst>
            </a:custGeom>
            <a:solidFill>
              <a:schemeClr val="tx1"/>
            </a:solidFill>
            <a:ln>
              <a:noFill/>
            </a:ln>
          </p:spPr>
          <p:txBody>
            <a:bodyPr vert="horz" wrap="square" lIns="93247" tIns="46623" rIns="93247" bIns="4662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367">
                <a:defRPr/>
              </a:pPr>
              <a:endParaRPr lang="en-US" sz="1836" dirty="0">
                <a:solidFill>
                  <a:srgbClr val="505050"/>
                </a:solidFill>
              </a:endParaRPr>
            </a:p>
          </p:txBody>
        </p:sp>
        <p:sp>
          <p:nvSpPr>
            <p:cNvPr id="58" name="Freeform 57"/>
            <p:cNvSpPr>
              <a:spLocks noChangeAspect="1" noEditPoints="1"/>
            </p:cNvSpPr>
            <p:nvPr/>
          </p:nvSpPr>
          <p:spPr bwMode="auto">
            <a:xfrm>
              <a:off x="3571016" y="4017262"/>
              <a:ext cx="411007" cy="317431"/>
            </a:xfrm>
            <a:custGeom>
              <a:avLst/>
              <a:gdLst>
                <a:gd name="T0" fmla="*/ 1 w 187"/>
                <a:gd name="T1" fmla="*/ 102 h 143"/>
                <a:gd name="T2" fmla="*/ 6 w 187"/>
                <a:gd name="T3" fmla="*/ 84 h 143"/>
                <a:gd name="T4" fmla="*/ 21 w 187"/>
                <a:gd name="T5" fmla="*/ 32 h 143"/>
                <a:gd name="T6" fmla="*/ 29 w 187"/>
                <a:gd name="T7" fmla="*/ 1 h 143"/>
                <a:gd name="T8" fmla="*/ 31 w 187"/>
                <a:gd name="T9" fmla="*/ 0 h 143"/>
                <a:gd name="T10" fmla="*/ 36 w 187"/>
                <a:gd name="T11" fmla="*/ 0 h 143"/>
                <a:gd name="T12" fmla="*/ 86 w 187"/>
                <a:gd name="T13" fmla="*/ 0 h 143"/>
                <a:gd name="T14" fmla="*/ 114 w 187"/>
                <a:gd name="T15" fmla="*/ 0 h 143"/>
                <a:gd name="T16" fmla="*/ 156 w 187"/>
                <a:gd name="T17" fmla="*/ 0 h 143"/>
                <a:gd name="T18" fmla="*/ 157 w 187"/>
                <a:gd name="T19" fmla="*/ 0 h 143"/>
                <a:gd name="T20" fmla="*/ 158 w 187"/>
                <a:gd name="T21" fmla="*/ 1 h 143"/>
                <a:gd name="T22" fmla="*/ 163 w 187"/>
                <a:gd name="T23" fmla="*/ 20 h 143"/>
                <a:gd name="T24" fmla="*/ 178 w 187"/>
                <a:gd name="T25" fmla="*/ 72 h 143"/>
                <a:gd name="T26" fmla="*/ 186 w 187"/>
                <a:gd name="T27" fmla="*/ 102 h 143"/>
                <a:gd name="T28" fmla="*/ 184 w 187"/>
                <a:gd name="T29" fmla="*/ 105 h 143"/>
                <a:gd name="T30" fmla="*/ 163 w 187"/>
                <a:gd name="T31" fmla="*/ 105 h 143"/>
                <a:gd name="T32" fmla="*/ 109 w 187"/>
                <a:gd name="T33" fmla="*/ 105 h 143"/>
                <a:gd name="T34" fmla="*/ 88 w 187"/>
                <a:gd name="T35" fmla="*/ 105 h 143"/>
                <a:gd name="T36" fmla="*/ 38 w 187"/>
                <a:gd name="T37" fmla="*/ 105 h 143"/>
                <a:gd name="T38" fmla="*/ 3 w 187"/>
                <a:gd name="T39" fmla="*/ 105 h 143"/>
                <a:gd name="T40" fmla="*/ 1 w 187"/>
                <a:gd name="T41" fmla="*/ 102 h 143"/>
                <a:gd name="T42" fmla="*/ 186 w 187"/>
                <a:gd name="T43" fmla="*/ 112 h 143"/>
                <a:gd name="T44" fmla="*/ 186 w 187"/>
                <a:gd name="T45" fmla="*/ 141 h 143"/>
                <a:gd name="T46" fmla="*/ 186 w 187"/>
                <a:gd name="T47" fmla="*/ 142 h 143"/>
                <a:gd name="T48" fmla="*/ 184 w 187"/>
                <a:gd name="T49" fmla="*/ 143 h 143"/>
                <a:gd name="T50" fmla="*/ 172 w 187"/>
                <a:gd name="T51" fmla="*/ 143 h 143"/>
                <a:gd name="T52" fmla="*/ 128 w 187"/>
                <a:gd name="T53" fmla="*/ 143 h 143"/>
                <a:gd name="T54" fmla="*/ 72 w 187"/>
                <a:gd name="T55" fmla="*/ 143 h 143"/>
                <a:gd name="T56" fmla="*/ 24 w 187"/>
                <a:gd name="T57" fmla="*/ 143 h 143"/>
                <a:gd name="T58" fmla="*/ 3 w 187"/>
                <a:gd name="T59" fmla="*/ 143 h 143"/>
                <a:gd name="T60" fmla="*/ 1 w 187"/>
                <a:gd name="T61" fmla="*/ 141 h 143"/>
                <a:gd name="T62" fmla="*/ 1 w 187"/>
                <a:gd name="T63" fmla="*/ 112 h 143"/>
                <a:gd name="T64" fmla="*/ 3 w 187"/>
                <a:gd name="T65" fmla="*/ 110 h 143"/>
                <a:gd name="T66" fmla="*/ 15 w 187"/>
                <a:gd name="T67" fmla="*/ 110 h 143"/>
                <a:gd name="T68" fmla="*/ 59 w 187"/>
                <a:gd name="T69" fmla="*/ 110 h 143"/>
                <a:gd name="T70" fmla="*/ 115 w 187"/>
                <a:gd name="T71" fmla="*/ 110 h 143"/>
                <a:gd name="T72" fmla="*/ 164 w 187"/>
                <a:gd name="T73" fmla="*/ 110 h 143"/>
                <a:gd name="T74" fmla="*/ 184 w 187"/>
                <a:gd name="T75" fmla="*/ 110 h 143"/>
                <a:gd name="T76" fmla="*/ 186 w 187"/>
                <a:gd name="T77" fmla="*/ 112 h 143"/>
                <a:gd name="T78" fmla="*/ 25 w 187"/>
                <a:gd name="T79" fmla="*/ 126 h 143"/>
                <a:gd name="T80" fmla="*/ 19 w 187"/>
                <a:gd name="T81" fmla="*/ 120 h 143"/>
                <a:gd name="T82" fmla="*/ 13 w 187"/>
                <a:gd name="T83" fmla="*/ 126 h 143"/>
                <a:gd name="T84" fmla="*/ 19 w 187"/>
                <a:gd name="T85" fmla="*/ 132 h 143"/>
                <a:gd name="T86" fmla="*/ 25 w 187"/>
                <a:gd name="T87" fmla="*/ 126 h 143"/>
                <a:gd name="T88" fmla="*/ 152 w 187"/>
                <a:gd name="T89" fmla="*/ 126 h 143"/>
                <a:gd name="T90" fmla="*/ 149 w 187"/>
                <a:gd name="T91" fmla="*/ 123 h 143"/>
                <a:gd name="T92" fmla="*/ 38 w 187"/>
                <a:gd name="T93" fmla="*/ 123 h 143"/>
                <a:gd name="T94" fmla="*/ 35 w 187"/>
                <a:gd name="T95" fmla="*/ 126 h 143"/>
                <a:gd name="T96" fmla="*/ 38 w 187"/>
                <a:gd name="T97" fmla="*/ 129 h 143"/>
                <a:gd name="T98" fmla="*/ 149 w 187"/>
                <a:gd name="T99" fmla="*/ 129 h 143"/>
                <a:gd name="T100" fmla="*/ 152 w 187"/>
                <a:gd name="T101" fmla="*/ 126 h 143"/>
                <a:gd name="T102" fmla="*/ 174 w 187"/>
                <a:gd name="T103" fmla="*/ 126 h 143"/>
                <a:gd name="T104" fmla="*/ 168 w 187"/>
                <a:gd name="T105" fmla="*/ 120 h 143"/>
                <a:gd name="T106" fmla="*/ 162 w 187"/>
                <a:gd name="T107" fmla="*/ 126 h 143"/>
                <a:gd name="T108" fmla="*/ 168 w 187"/>
                <a:gd name="T109" fmla="*/ 132 h 143"/>
                <a:gd name="T110" fmla="*/ 174 w 187"/>
                <a:gd name="T111" fmla="*/ 126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87" h="143">
                  <a:moveTo>
                    <a:pt x="1" y="102"/>
                  </a:moveTo>
                  <a:cubicBezTo>
                    <a:pt x="3" y="96"/>
                    <a:pt x="5" y="90"/>
                    <a:pt x="6" y="84"/>
                  </a:cubicBezTo>
                  <a:cubicBezTo>
                    <a:pt x="11" y="66"/>
                    <a:pt x="16" y="49"/>
                    <a:pt x="21" y="32"/>
                  </a:cubicBezTo>
                  <a:cubicBezTo>
                    <a:pt x="24" y="22"/>
                    <a:pt x="26" y="12"/>
                    <a:pt x="29" y="1"/>
                  </a:cubicBezTo>
                  <a:cubicBezTo>
                    <a:pt x="30" y="0"/>
                    <a:pt x="31" y="0"/>
                    <a:pt x="31" y="0"/>
                  </a:cubicBezTo>
                  <a:cubicBezTo>
                    <a:pt x="33" y="0"/>
                    <a:pt x="34" y="0"/>
                    <a:pt x="36" y="0"/>
                  </a:cubicBezTo>
                  <a:cubicBezTo>
                    <a:pt x="53" y="0"/>
                    <a:pt x="70" y="0"/>
                    <a:pt x="86" y="0"/>
                  </a:cubicBezTo>
                  <a:cubicBezTo>
                    <a:pt x="95" y="0"/>
                    <a:pt x="105" y="0"/>
                    <a:pt x="114" y="0"/>
                  </a:cubicBezTo>
                  <a:cubicBezTo>
                    <a:pt x="128" y="0"/>
                    <a:pt x="142" y="0"/>
                    <a:pt x="156" y="0"/>
                  </a:cubicBezTo>
                  <a:cubicBezTo>
                    <a:pt x="157" y="0"/>
                    <a:pt x="157" y="0"/>
                    <a:pt x="157" y="0"/>
                  </a:cubicBezTo>
                  <a:cubicBezTo>
                    <a:pt x="158" y="0"/>
                    <a:pt x="158" y="1"/>
                    <a:pt x="158" y="1"/>
                  </a:cubicBezTo>
                  <a:cubicBezTo>
                    <a:pt x="159" y="8"/>
                    <a:pt x="161" y="14"/>
                    <a:pt x="163" y="20"/>
                  </a:cubicBezTo>
                  <a:cubicBezTo>
                    <a:pt x="168" y="38"/>
                    <a:pt x="173" y="55"/>
                    <a:pt x="178" y="72"/>
                  </a:cubicBezTo>
                  <a:cubicBezTo>
                    <a:pt x="181" y="83"/>
                    <a:pt x="183" y="92"/>
                    <a:pt x="186" y="102"/>
                  </a:cubicBezTo>
                  <a:cubicBezTo>
                    <a:pt x="187" y="104"/>
                    <a:pt x="185" y="105"/>
                    <a:pt x="184" y="105"/>
                  </a:cubicBezTo>
                  <a:cubicBezTo>
                    <a:pt x="177" y="105"/>
                    <a:pt x="170" y="105"/>
                    <a:pt x="163" y="105"/>
                  </a:cubicBezTo>
                  <a:cubicBezTo>
                    <a:pt x="145" y="105"/>
                    <a:pt x="126" y="105"/>
                    <a:pt x="109" y="105"/>
                  </a:cubicBezTo>
                  <a:cubicBezTo>
                    <a:pt x="101" y="105"/>
                    <a:pt x="95" y="105"/>
                    <a:pt x="88" y="105"/>
                  </a:cubicBezTo>
                  <a:cubicBezTo>
                    <a:pt x="71" y="105"/>
                    <a:pt x="54" y="105"/>
                    <a:pt x="38" y="105"/>
                  </a:cubicBezTo>
                  <a:cubicBezTo>
                    <a:pt x="26" y="105"/>
                    <a:pt x="14" y="105"/>
                    <a:pt x="3" y="105"/>
                  </a:cubicBezTo>
                  <a:cubicBezTo>
                    <a:pt x="2" y="105"/>
                    <a:pt x="0" y="104"/>
                    <a:pt x="1" y="102"/>
                  </a:cubicBezTo>
                  <a:close/>
                  <a:moveTo>
                    <a:pt x="186" y="112"/>
                  </a:moveTo>
                  <a:cubicBezTo>
                    <a:pt x="186" y="122"/>
                    <a:pt x="186" y="131"/>
                    <a:pt x="186" y="141"/>
                  </a:cubicBezTo>
                  <a:cubicBezTo>
                    <a:pt x="186" y="141"/>
                    <a:pt x="186" y="142"/>
                    <a:pt x="186" y="142"/>
                  </a:cubicBezTo>
                  <a:cubicBezTo>
                    <a:pt x="185" y="143"/>
                    <a:pt x="185" y="143"/>
                    <a:pt x="184" y="143"/>
                  </a:cubicBezTo>
                  <a:cubicBezTo>
                    <a:pt x="180" y="143"/>
                    <a:pt x="176" y="143"/>
                    <a:pt x="172" y="143"/>
                  </a:cubicBezTo>
                  <a:cubicBezTo>
                    <a:pt x="158" y="143"/>
                    <a:pt x="143" y="143"/>
                    <a:pt x="128" y="143"/>
                  </a:cubicBezTo>
                  <a:cubicBezTo>
                    <a:pt x="109" y="143"/>
                    <a:pt x="91" y="143"/>
                    <a:pt x="72" y="143"/>
                  </a:cubicBezTo>
                  <a:cubicBezTo>
                    <a:pt x="56" y="143"/>
                    <a:pt x="40" y="143"/>
                    <a:pt x="24" y="143"/>
                  </a:cubicBezTo>
                  <a:cubicBezTo>
                    <a:pt x="17" y="143"/>
                    <a:pt x="10" y="143"/>
                    <a:pt x="3" y="143"/>
                  </a:cubicBezTo>
                  <a:cubicBezTo>
                    <a:pt x="2" y="143"/>
                    <a:pt x="1" y="142"/>
                    <a:pt x="1" y="141"/>
                  </a:cubicBezTo>
                  <a:cubicBezTo>
                    <a:pt x="1" y="131"/>
                    <a:pt x="1" y="122"/>
                    <a:pt x="1" y="112"/>
                  </a:cubicBezTo>
                  <a:cubicBezTo>
                    <a:pt x="1" y="110"/>
                    <a:pt x="2" y="110"/>
                    <a:pt x="3" y="110"/>
                  </a:cubicBezTo>
                  <a:cubicBezTo>
                    <a:pt x="7" y="110"/>
                    <a:pt x="11" y="110"/>
                    <a:pt x="15" y="110"/>
                  </a:cubicBezTo>
                  <a:cubicBezTo>
                    <a:pt x="30" y="110"/>
                    <a:pt x="44" y="110"/>
                    <a:pt x="59" y="110"/>
                  </a:cubicBezTo>
                  <a:cubicBezTo>
                    <a:pt x="78" y="110"/>
                    <a:pt x="96" y="110"/>
                    <a:pt x="115" y="110"/>
                  </a:cubicBezTo>
                  <a:cubicBezTo>
                    <a:pt x="131" y="110"/>
                    <a:pt x="147" y="110"/>
                    <a:pt x="164" y="110"/>
                  </a:cubicBezTo>
                  <a:cubicBezTo>
                    <a:pt x="170" y="110"/>
                    <a:pt x="177" y="110"/>
                    <a:pt x="184" y="110"/>
                  </a:cubicBezTo>
                  <a:cubicBezTo>
                    <a:pt x="185" y="110"/>
                    <a:pt x="186" y="110"/>
                    <a:pt x="186" y="112"/>
                  </a:cubicBezTo>
                  <a:close/>
                  <a:moveTo>
                    <a:pt x="25" y="126"/>
                  </a:moveTo>
                  <a:cubicBezTo>
                    <a:pt x="25" y="123"/>
                    <a:pt x="22" y="120"/>
                    <a:pt x="19" y="120"/>
                  </a:cubicBezTo>
                  <a:cubicBezTo>
                    <a:pt x="16" y="120"/>
                    <a:pt x="13" y="123"/>
                    <a:pt x="13" y="126"/>
                  </a:cubicBezTo>
                  <a:cubicBezTo>
                    <a:pt x="13" y="130"/>
                    <a:pt x="16" y="132"/>
                    <a:pt x="19" y="132"/>
                  </a:cubicBezTo>
                  <a:cubicBezTo>
                    <a:pt x="22" y="132"/>
                    <a:pt x="25" y="130"/>
                    <a:pt x="25" y="126"/>
                  </a:cubicBezTo>
                  <a:close/>
                  <a:moveTo>
                    <a:pt x="152" y="126"/>
                  </a:moveTo>
                  <a:cubicBezTo>
                    <a:pt x="152" y="125"/>
                    <a:pt x="151" y="123"/>
                    <a:pt x="149" y="123"/>
                  </a:cubicBezTo>
                  <a:cubicBezTo>
                    <a:pt x="38" y="123"/>
                    <a:pt x="38" y="123"/>
                    <a:pt x="38" y="123"/>
                  </a:cubicBezTo>
                  <a:cubicBezTo>
                    <a:pt x="37" y="123"/>
                    <a:pt x="35" y="125"/>
                    <a:pt x="35" y="126"/>
                  </a:cubicBezTo>
                  <a:cubicBezTo>
                    <a:pt x="35" y="128"/>
                    <a:pt x="37" y="129"/>
                    <a:pt x="38" y="129"/>
                  </a:cubicBezTo>
                  <a:cubicBezTo>
                    <a:pt x="149" y="129"/>
                    <a:pt x="149" y="129"/>
                    <a:pt x="149" y="129"/>
                  </a:cubicBezTo>
                  <a:cubicBezTo>
                    <a:pt x="151" y="129"/>
                    <a:pt x="152" y="128"/>
                    <a:pt x="152" y="126"/>
                  </a:cubicBezTo>
                  <a:close/>
                  <a:moveTo>
                    <a:pt x="174" y="126"/>
                  </a:moveTo>
                  <a:cubicBezTo>
                    <a:pt x="174" y="123"/>
                    <a:pt x="172" y="120"/>
                    <a:pt x="168" y="120"/>
                  </a:cubicBezTo>
                  <a:cubicBezTo>
                    <a:pt x="165" y="120"/>
                    <a:pt x="162" y="123"/>
                    <a:pt x="162" y="126"/>
                  </a:cubicBezTo>
                  <a:cubicBezTo>
                    <a:pt x="162" y="130"/>
                    <a:pt x="165" y="132"/>
                    <a:pt x="168" y="132"/>
                  </a:cubicBezTo>
                  <a:cubicBezTo>
                    <a:pt x="172" y="132"/>
                    <a:pt x="174" y="130"/>
                    <a:pt x="174" y="126"/>
                  </a:cubicBezTo>
                  <a:close/>
                </a:path>
              </a:pathLst>
            </a:custGeom>
            <a:solidFill>
              <a:schemeClr val="tx1"/>
            </a:solidFill>
            <a:ln>
              <a:noFill/>
            </a:ln>
          </p:spPr>
          <p:txBody>
            <a:bodyPr vert="horz" wrap="square" lIns="93247" tIns="46623" rIns="93247" bIns="4662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367">
                <a:defRPr/>
              </a:pPr>
              <a:endParaRPr lang="en-US" sz="1836" dirty="0">
                <a:solidFill>
                  <a:srgbClr val="505050"/>
                </a:solidFill>
              </a:endParaRPr>
            </a:p>
          </p:txBody>
        </p:sp>
        <p:sp>
          <p:nvSpPr>
            <p:cNvPr id="55" name="Freeform 79"/>
            <p:cNvSpPr>
              <a:spLocks noEditPoints="1"/>
            </p:cNvSpPr>
            <p:nvPr/>
          </p:nvSpPr>
          <p:spPr bwMode="black">
            <a:xfrm>
              <a:off x="2291430" y="4609724"/>
              <a:ext cx="299218" cy="404505"/>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chemeClr val="accent2"/>
            </a:solidFill>
            <a:ln>
              <a:noFill/>
            </a:ln>
          </p:spPr>
          <p:txBody>
            <a:bodyPr vert="horz" wrap="square" lIns="82263" tIns="41132" rIns="82263" bIns="41132" numCol="1" anchor="t" anchorCtr="0" compatLnSpc="1">
              <a:prstTxWarp prst="textNoShape">
                <a:avLst/>
              </a:prstTxWarp>
            </a:bodyPr>
            <a:lstStyle/>
            <a:p>
              <a:pPr defTabSz="913668">
                <a:defRPr/>
              </a:pPr>
              <a:endParaRPr lang="en-US" sz="1600" kern="0" dirty="0">
                <a:solidFill>
                  <a:srgbClr val="505050"/>
                </a:solidFill>
              </a:endParaRPr>
            </a:p>
          </p:txBody>
        </p:sp>
        <p:sp>
          <p:nvSpPr>
            <p:cNvPr id="61" name="Freeform 79"/>
            <p:cNvSpPr>
              <a:spLocks noEditPoints="1"/>
            </p:cNvSpPr>
            <p:nvPr/>
          </p:nvSpPr>
          <p:spPr bwMode="black">
            <a:xfrm>
              <a:off x="3014371" y="4609724"/>
              <a:ext cx="299218" cy="404505"/>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chemeClr val="accent2"/>
            </a:solidFill>
            <a:ln>
              <a:noFill/>
            </a:ln>
          </p:spPr>
          <p:txBody>
            <a:bodyPr vert="horz" wrap="square" lIns="82263" tIns="41132" rIns="82263" bIns="41132" numCol="1" anchor="t" anchorCtr="0" compatLnSpc="1">
              <a:prstTxWarp prst="textNoShape">
                <a:avLst/>
              </a:prstTxWarp>
            </a:bodyPr>
            <a:lstStyle/>
            <a:p>
              <a:pPr defTabSz="913668">
                <a:defRPr/>
              </a:pPr>
              <a:endParaRPr lang="en-US" sz="1600" kern="0" dirty="0">
                <a:solidFill>
                  <a:srgbClr val="505050"/>
                </a:solidFill>
              </a:endParaRPr>
            </a:p>
          </p:txBody>
        </p:sp>
        <p:sp>
          <p:nvSpPr>
            <p:cNvPr id="64" name="Rectangle 63"/>
            <p:cNvSpPr/>
            <p:nvPr/>
          </p:nvSpPr>
          <p:spPr bwMode="auto">
            <a:xfrm>
              <a:off x="1514739" y="6213785"/>
              <a:ext cx="3463400" cy="46166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spAutoFit/>
            </a:bodyPr>
            <a:lstStyle/>
            <a:p>
              <a:pPr algn="ctr" defTabSz="914102" fontAlgn="base">
                <a:lnSpc>
                  <a:spcPct val="90000"/>
                </a:lnSpc>
                <a:spcBef>
                  <a:spcPct val="0"/>
                </a:spcBef>
                <a:spcAft>
                  <a:spcPct val="0"/>
                </a:spcAft>
                <a:defRPr/>
              </a:pPr>
              <a:r>
                <a:rPr lang="en-US" sz="1176" kern="0" dirty="0">
                  <a:gradFill>
                    <a:gsLst>
                      <a:gs pos="40594">
                        <a:schemeClr val="tx1"/>
                      </a:gs>
                      <a:gs pos="71000">
                        <a:schemeClr val="tx1"/>
                      </a:gs>
                    </a:gsLst>
                    <a:lin ang="5400000" scaled="0"/>
                  </a:gradFill>
                  <a:ea typeface="Segoe UI" pitchFamily="34" charset="0"/>
                  <a:cs typeface="Segoe UI" pitchFamily="34" charset="0"/>
                </a:rPr>
                <a:t>SMB network</a:t>
              </a:r>
            </a:p>
          </p:txBody>
        </p:sp>
        <p:grpSp>
          <p:nvGrpSpPr>
            <p:cNvPr id="71" name="Group 70"/>
            <p:cNvGrpSpPr/>
            <p:nvPr/>
          </p:nvGrpSpPr>
          <p:grpSpPr>
            <a:xfrm>
              <a:off x="2199494" y="5718365"/>
              <a:ext cx="591033" cy="421198"/>
              <a:chOff x="3700152" y="5046792"/>
              <a:chExt cx="715150" cy="509650"/>
            </a:xfrm>
          </p:grpSpPr>
          <p:sp>
            <p:nvSpPr>
              <p:cNvPr id="72" name="Freeform 17"/>
              <p:cNvSpPr>
                <a:spLocks noChangeAspect="1" noEditPoints="1"/>
              </p:cNvSpPr>
              <p:nvPr/>
            </p:nvSpPr>
            <p:spPr bwMode="auto">
              <a:xfrm>
                <a:off x="3700152" y="5046793"/>
                <a:ext cx="246496" cy="509649"/>
              </a:xfrm>
              <a:custGeom>
                <a:avLst/>
                <a:gdLst>
                  <a:gd name="T0" fmla="*/ 28 w 367"/>
                  <a:gd name="T1" fmla="*/ 0 h 761"/>
                  <a:gd name="T2" fmla="*/ 0 w 367"/>
                  <a:gd name="T3" fmla="*/ 732 h 761"/>
                  <a:gd name="T4" fmla="*/ 339 w 367"/>
                  <a:gd name="T5" fmla="*/ 761 h 761"/>
                  <a:gd name="T6" fmla="*/ 367 w 367"/>
                  <a:gd name="T7" fmla="*/ 29 h 761"/>
                  <a:gd name="T8" fmla="*/ 59 w 367"/>
                  <a:gd name="T9" fmla="*/ 500 h 761"/>
                  <a:gd name="T10" fmla="*/ 59 w 367"/>
                  <a:gd name="T11" fmla="*/ 474 h 761"/>
                  <a:gd name="T12" fmla="*/ 59 w 367"/>
                  <a:gd name="T13" fmla="*/ 500 h 761"/>
                  <a:gd name="T14" fmla="*/ 88 w 367"/>
                  <a:gd name="T15" fmla="*/ 487 h 761"/>
                  <a:gd name="T16" fmla="*/ 114 w 367"/>
                  <a:gd name="T17" fmla="*/ 487 h 761"/>
                  <a:gd name="T18" fmla="*/ 321 w 367"/>
                  <a:gd name="T19" fmla="*/ 429 h 761"/>
                  <a:gd name="T20" fmla="*/ 55 w 367"/>
                  <a:gd name="T21" fmla="*/ 437 h 761"/>
                  <a:gd name="T22" fmla="*/ 47 w 367"/>
                  <a:gd name="T23" fmla="*/ 389 h 761"/>
                  <a:gd name="T24" fmla="*/ 313 w 367"/>
                  <a:gd name="T25" fmla="*/ 381 h 761"/>
                  <a:gd name="T26" fmla="*/ 321 w 367"/>
                  <a:gd name="T27" fmla="*/ 429 h 761"/>
                  <a:gd name="T28" fmla="*/ 313 w 367"/>
                  <a:gd name="T29" fmla="*/ 356 h 761"/>
                  <a:gd name="T30" fmla="*/ 47 w 367"/>
                  <a:gd name="T31" fmla="*/ 348 h 761"/>
                  <a:gd name="T32" fmla="*/ 55 w 367"/>
                  <a:gd name="T33" fmla="*/ 299 h 761"/>
                  <a:gd name="T34" fmla="*/ 321 w 367"/>
                  <a:gd name="T35" fmla="*/ 307 h 761"/>
                  <a:gd name="T36" fmla="*/ 321 w 367"/>
                  <a:gd name="T37" fmla="*/ 266 h 761"/>
                  <a:gd name="T38" fmla="*/ 55 w 367"/>
                  <a:gd name="T39" fmla="*/ 274 h 761"/>
                  <a:gd name="T40" fmla="*/ 47 w 367"/>
                  <a:gd name="T41" fmla="*/ 225 h 761"/>
                  <a:gd name="T42" fmla="*/ 313 w 367"/>
                  <a:gd name="T43" fmla="*/ 217 h 761"/>
                  <a:gd name="T44" fmla="*/ 321 w 367"/>
                  <a:gd name="T45" fmla="*/ 266 h 761"/>
                  <a:gd name="T46" fmla="*/ 313 w 367"/>
                  <a:gd name="T47" fmla="*/ 192 h 761"/>
                  <a:gd name="T48" fmla="*/ 47 w 367"/>
                  <a:gd name="T49" fmla="*/ 184 h 761"/>
                  <a:gd name="T50" fmla="*/ 55 w 367"/>
                  <a:gd name="T51" fmla="*/ 135 h 761"/>
                  <a:gd name="T52" fmla="*/ 321 w 367"/>
                  <a:gd name="T53" fmla="*/ 143 h 761"/>
                  <a:gd name="T54" fmla="*/ 321 w 367"/>
                  <a:gd name="T55" fmla="*/ 103 h 761"/>
                  <a:gd name="T56" fmla="*/ 55 w 367"/>
                  <a:gd name="T57" fmla="*/ 111 h 761"/>
                  <a:gd name="T58" fmla="*/ 47 w 367"/>
                  <a:gd name="T59" fmla="*/ 62 h 761"/>
                  <a:gd name="T60" fmla="*/ 313 w 367"/>
                  <a:gd name="T61" fmla="*/ 54 h 761"/>
                  <a:gd name="T62" fmla="*/ 321 w 367"/>
                  <a:gd name="T63" fmla="*/ 103 h 7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67" h="761">
                    <a:moveTo>
                      <a:pt x="339" y="0"/>
                    </a:moveTo>
                    <a:cubicBezTo>
                      <a:pt x="28" y="0"/>
                      <a:pt x="28" y="0"/>
                      <a:pt x="28" y="0"/>
                    </a:cubicBezTo>
                    <a:cubicBezTo>
                      <a:pt x="13" y="0"/>
                      <a:pt x="0" y="13"/>
                      <a:pt x="0" y="29"/>
                    </a:cubicBezTo>
                    <a:cubicBezTo>
                      <a:pt x="0" y="732"/>
                      <a:pt x="0" y="732"/>
                      <a:pt x="0" y="732"/>
                    </a:cubicBezTo>
                    <a:cubicBezTo>
                      <a:pt x="0" y="748"/>
                      <a:pt x="13" y="761"/>
                      <a:pt x="28" y="761"/>
                    </a:cubicBezTo>
                    <a:cubicBezTo>
                      <a:pt x="339" y="761"/>
                      <a:pt x="339" y="761"/>
                      <a:pt x="339" y="761"/>
                    </a:cubicBezTo>
                    <a:cubicBezTo>
                      <a:pt x="355" y="761"/>
                      <a:pt x="367" y="748"/>
                      <a:pt x="367" y="732"/>
                    </a:cubicBezTo>
                    <a:cubicBezTo>
                      <a:pt x="367" y="29"/>
                      <a:pt x="367" y="29"/>
                      <a:pt x="367" y="29"/>
                    </a:cubicBezTo>
                    <a:cubicBezTo>
                      <a:pt x="367" y="13"/>
                      <a:pt x="355" y="0"/>
                      <a:pt x="339" y="0"/>
                    </a:cubicBezTo>
                    <a:close/>
                    <a:moveTo>
                      <a:pt x="59" y="500"/>
                    </a:moveTo>
                    <a:cubicBezTo>
                      <a:pt x="52" y="500"/>
                      <a:pt x="46" y="494"/>
                      <a:pt x="46" y="487"/>
                    </a:cubicBezTo>
                    <a:cubicBezTo>
                      <a:pt x="46" y="480"/>
                      <a:pt x="52" y="474"/>
                      <a:pt x="59" y="474"/>
                    </a:cubicBezTo>
                    <a:cubicBezTo>
                      <a:pt x="66" y="474"/>
                      <a:pt x="72" y="480"/>
                      <a:pt x="72" y="487"/>
                    </a:cubicBezTo>
                    <a:cubicBezTo>
                      <a:pt x="72" y="494"/>
                      <a:pt x="66" y="500"/>
                      <a:pt x="59" y="500"/>
                    </a:cubicBezTo>
                    <a:close/>
                    <a:moveTo>
                      <a:pt x="101" y="500"/>
                    </a:moveTo>
                    <a:cubicBezTo>
                      <a:pt x="94" y="500"/>
                      <a:pt x="88" y="494"/>
                      <a:pt x="88" y="487"/>
                    </a:cubicBezTo>
                    <a:cubicBezTo>
                      <a:pt x="88" y="480"/>
                      <a:pt x="94" y="474"/>
                      <a:pt x="101" y="474"/>
                    </a:cubicBezTo>
                    <a:cubicBezTo>
                      <a:pt x="108" y="474"/>
                      <a:pt x="114" y="480"/>
                      <a:pt x="114" y="487"/>
                    </a:cubicBezTo>
                    <a:cubicBezTo>
                      <a:pt x="114" y="494"/>
                      <a:pt x="108" y="500"/>
                      <a:pt x="101" y="500"/>
                    </a:cubicBezTo>
                    <a:close/>
                    <a:moveTo>
                      <a:pt x="321" y="429"/>
                    </a:moveTo>
                    <a:cubicBezTo>
                      <a:pt x="321" y="434"/>
                      <a:pt x="317" y="437"/>
                      <a:pt x="313" y="437"/>
                    </a:cubicBezTo>
                    <a:cubicBezTo>
                      <a:pt x="55" y="437"/>
                      <a:pt x="55" y="437"/>
                      <a:pt x="55" y="437"/>
                    </a:cubicBezTo>
                    <a:cubicBezTo>
                      <a:pt x="50" y="437"/>
                      <a:pt x="47" y="434"/>
                      <a:pt x="47" y="429"/>
                    </a:cubicBezTo>
                    <a:cubicBezTo>
                      <a:pt x="47" y="389"/>
                      <a:pt x="47" y="389"/>
                      <a:pt x="47" y="389"/>
                    </a:cubicBezTo>
                    <a:cubicBezTo>
                      <a:pt x="47" y="384"/>
                      <a:pt x="50" y="381"/>
                      <a:pt x="55" y="381"/>
                    </a:cubicBezTo>
                    <a:cubicBezTo>
                      <a:pt x="313" y="381"/>
                      <a:pt x="313" y="381"/>
                      <a:pt x="313" y="381"/>
                    </a:cubicBezTo>
                    <a:cubicBezTo>
                      <a:pt x="317" y="381"/>
                      <a:pt x="321" y="384"/>
                      <a:pt x="321" y="389"/>
                    </a:cubicBezTo>
                    <a:lnTo>
                      <a:pt x="321" y="429"/>
                    </a:lnTo>
                    <a:close/>
                    <a:moveTo>
                      <a:pt x="321" y="348"/>
                    </a:moveTo>
                    <a:cubicBezTo>
                      <a:pt x="321" y="352"/>
                      <a:pt x="317" y="356"/>
                      <a:pt x="313" y="356"/>
                    </a:cubicBezTo>
                    <a:cubicBezTo>
                      <a:pt x="55" y="356"/>
                      <a:pt x="55" y="356"/>
                      <a:pt x="55" y="356"/>
                    </a:cubicBezTo>
                    <a:cubicBezTo>
                      <a:pt x="50" y="356"/>
                      <a:pt x="47" y="352"/>
                      <a:pt x="47" y="348"/>
                    </a:cubicBezTo>
                    <a:cubicBezTo>
                      <a:pt x="47" y="307"/>
                      <a:pt x="47" y="307"/>
                      <a:pt x="47" y="307"/>
                    </a:cubicBezTo>
                    <a:cubicBezTo>
                      <a:pt x="47" y="302"/>
                      <a:pt x="50" y="299"/>
                      <a:pt x="55" y="299"/>
                    </a:cubicBezTo>
                    <a:cubicBezTo>
                      <a:pt x="313" y="299"/>
                      <a:pt x="313" y="299"/>
                      <a:pt x="313" y="299"/>
                    </a:cubicBezTo>
                    <a:cubicBezTo>
                      <a:pt x="317" y="299"/>
                      <a:pt x="321" y="302"/>
                      <a:pt x="321" y="307"/>
                    </a:cubicBezTo>
                    <a:lnTo>
                      <a:pt x="321" y="348"/>
                    </a:lnTo>
                    <a:close/>
                    <a:moveTo>
                      <a:pt x="321" y="266"/>
                    </a:moveTo>
                    <a:cubicBezTo>
                      <a:pt x="321" y="270"/>
                      <a:pt x="317" y="274"/>
                      <a:pt x="313" y="274"/>
                    </a:cubicBezTo>
                    <a:cubicBezTo>
                      <a:pt x="55" y="274"/>
                      <a:pt x="55" y="274"/>
                      <a:pt x="55" y="274"/>
                    </a:cubicBezTo>
                    <a:cubicBezTo>
                      <a:pt x="50" y="274"/>
                      <a:pt x="47" y="270"/>
                      <a:pt x="47" y="266"/>
                    </a:cubicBezTo>
                    <a:cubicBezTo>
                      <a:pt x="47" y="225"/>
                      <a:pt x="47" y="225"/>
                      <a:pt x="47" y="225"/>
                    </a:cubicBezTo>
                    <a:cubicBezTo>
                      <a:pt x="47" y="221"/>
                      <a:pt x="50" y="217"/>
                      <a:pt x="55" y="217"/>
                    </a:cubicBezTo>
                    <a:cubicBezTo>
                      <a:pt x="313" y="217"/>
                      <a:pt x="313" y="217"/>
                      <a:pt x="313" y="217"/>
                    </a:cubicBezTo>
                    <a:cubicBezTo>
                      <a:pt x="317" y="217"/>
                      <a:pt x="321" y="221"/>
                      <a:pt x="321" y="225"/>
                    </a:cubicBezTo>
                    <a:lnTo>
                      <a:pt x="321" y="266"/>
                    </a:lnTo>
                    <a:close/>
                    <a:moveTo>
                      <a:pt x="321" y="184"/>
                    </a:moveTo>
                    <a:cubicBezTo>
                      <a:pt x="321" y="189"/>
                      <a:pt x="317" y="192"/>
                      <a:pt x="313" y="192"/>
                    </a:cubicBezTo>
                    <a:cubicBezTo>
                      <a:pt x="55" y="192"/>
                      <a:pt x="55" y="192"/>
                      <a:pt x="55" y="192"/>
                    </a:cubicBezTo>
                    <a:cubicBezTo>
                      <a:pt x="50" y="192"/>
                      <a:pt x="47" y="189"/>
                      <a:pt x="47" y="184"/>
                    </a:cubicBezTo>
                    <a:cubicBezTo>
                      <a:pt x="47" y="143"/>
                      <a:pt x="47" y="143"/>
                      <a:pt x="47" y="143"/>
                    </a:cubicBezTo>
                    <a:cubicBezTo>
                      <a:pt x="47" y="139"/>
                      <a:pt x="50" y="135"/>
                      <a:pt x="55" y="135"/>
                    </a:cubicBezTo>
                    <a:cubicBezTo>
                      <a:pt x="313" y="135"/>
                      <a:pt x="313" y="135"/>
                      <a:pt x="313" y="135"/>
                    </a:cubicBezTo>
                    <a:cubicBezTo>
                      <a:pt x="317" y="135"/>
                      <a:pt x="321" y="139"/>
                      <a:pt x="321" y="143"/>
                    </a:cubicBezTo>
                    <a:lnTo>
                      <a:pt x="321" y="184"/>
                    </a:lnTo>
                    <a:close/>
                    <a:moveTo>
                      <a:pt x="321" y="103"/>
                    </a:moveTo>
                    <a:cubicBezTo>
                      <a:pt x="321" y="107"/>
                      <a:pt x="317" y="111"/>
                      <a:pt x="313" y="111"/>
                    </a:cubicBezTo>
                    <a:cubicBezTo>
                      <a:pt x="55" y="111"/>
                      <a:pt x="55" y="111"/>
                      <a:pt x="55" y="111"/>
                    </a:cubicBezTo>
                    <a:cubicBezTo>
                      <a:pt x="50" y="111"/>
                      <a:pt x="47" y="107"/>
                      <a:pt x="47" y="103"/>
                    </a:cubicBezTo>
                    <a:cubicBezTo>
                      <a:pt x="47" y="62"/>
                      <a:pt x="47" y="62"/>
                      <a:pt x="47" y="62"/>
                    </a:cubicBezTo>
                    <a:cubicBezTo>
                      <a:pt x="47" y="57"/>
                      <a:pt x="50" y="54"/>
                      <a:pt x="55" y="54"/>
                    </a:cubicBezTo>
                    <a:cubicBezTo>
                      <a:pt x="313" y="54"/>
                      <a:pt x="313" y="54"/>
                      <a:pt x="313" y="54"/>
                    </a:cubicBezTo>
                    <a:cubicBezTo>
                      <a:pt x="317" y="54"/>
                      <a:pt x="321" y="57"/>
                      <a:pt x="321" y="62"/>
                    </a:cubicBezTo>
                    <a:lnTo>
                      <a:pt x="321" y="103"/>
                    </a:lnTo>
                    <a:close/>
                  </a:path>
                </a:pathLst>
              </a:custGeom>
              <a:solidFill>
                <a:schemeClr val="tx1"/>
              </a:solidFill>
              <a:ln>
                <a:noFill/>
              </a:ln>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73" name="Freeform 79"/>
              <p:cNvSpPr>
                <a:spLocks noChangeAspect="1" noEditPoints="1"/>
              </p:cNvSpPr>
              <p:nvPr/>
            </p:nvSpPr>
            <p:spPr bwMode="black">
              <a:xfrm>
                <a:off x="4010847" y="5046792"/>
                <a:ext cx="170128" cy="229995"/>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chemeClr val="accent2"/>
              </a:solidFill>
              <a:ln>
                <a:noFill/>
              </a:ln>
            </p:spPr>
            <p:txBody>
              <a:bodyPr vert="horz" wrap="square" lIns="82263" tIns="41132" rIns="82263" bIns="41132" numCol="1" anchor="t" anchorCtr="0" compatLnSpc="1">
                <a:prstTxWarp prst="textNoShape">
                  <a:avLst/>
                </a:prstTxWarp>
              </a:bodyPr>
              <a:lstStyle/>
              <a:p>
                <a:pPr defTabSz="913668">
                  <a:defRPr/>
                </a:pPr>
                <a:endParaRPr lang="en-US" sz="1600" kern="0" dirty="0">
                  <a:solidFill>
                    <a:srgbClr val="505050"/>
                  </a:solidFill>
                </a:endParaRPr>
              </a:p>
            </p:txBody>
          </p:sp>
          <p:sp>
            <p:nvSpPr>
              <p:cNvPr id="74" name="Freeform 79"/>
              <p:cNvSpPr>
                <a:spLocks noChangeAspect="1" noEditPoints="1"/>
              </p:cNvSpPr>
              <p:nvPr/>
            </p:nvSpPr>
            <p:spPr bwMode="black">
              <a:xfrm>
                <a:off x="4245174" y="5046792"/>
                <a:ext cx="170128" cy="229995"/>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chemeClr val="accent2"/>
              </a:solidFill>
              <a:ln>
                <a:noFill/>
              </a:ln>
            </p:spPr>
            <p:txBody>
              <a:bodyPr vert="horz" wrap="square" lIns="82263" tIns="41132" rIns="82263" bIns="41132" numCol="1" anchor="t" anchorCtr="0" compatLnSpc="1">
                <a:prstTxWarp prst="textNoShape">
                  <a:avLst/>
                </a:prstTxWarp>
              </a:bodyPr>
              <a:lstStyle/>
              <a:p>
                <a:pPr defTabSz="913668">
                  <a:defRPr/>
                </a:pPr>
                <a:endParaRPr lang="en-US" sz="1600" kern="0" dirty="0">
                  <a:solidFill>
                    <a:srgbClr val="505050"/>
                  </a:solidFill>
                </a:endParaRPr>
              </a:p>
            </p:txBody>
          </p:sp>
          <p:sp>
            <p:nvSpPr>
              <p:cNvPr id="75" name="Freeform 79"/>
              <p:cNvSpPr>
                <a:spLocks noChangeAspect="1" noEditPoints="1"/>
              </p:cNvSpPr>
              <p:nvPr/>
            </p:nvSpPr>
            <p:spPr bwMode="black">
              <a:xfrm>
                <a:off x="4010847" y="5326446"/>
                <a:ext cx="170128" cy="229995"/>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chemeClr val="accent2"/>
              </a:solidFill>
              <a:ln>
                <a:noFill/>
              </a:ln>
            </p:spPr>
            <p:txBody>
              <a:bodyPr vert="horz" wrap="square" lIns="82263" tIns="41132" rIns="82263" bIns="41132" numCol="1" anchor="t" anchorCtr="0" compatLnSpc="1">
                <a:prstTxWarp prst="textNoShape">
                  <a:avLst/>
                </a:prstTxWarp>
              </a:bodyPr>
              <a:lstStyle/>
              <a:p>
                <a:pPr defTabSz="913668">
                  <a:defRPr/>
                </a:pPr>
                <a:endParaRPr lang="en-US" sz="1600" kern="0" dirty="0">
                  <a:solidFill>
                    <a:srgbClr val="505050"/>
                  </a:solidFill>
                </a:endParaRPr>
              </a:p>
            </p:txBody>
          </p:sp>
          <p:sp>
            <p:nvSpPr>
              <p:cNvPr id="76" name="Freeform 75"/>
              <p:cNvSpPr>
                <a:spLocks noChangeAspect="1" noEditPoints="1"/>
              </p:cNvSpPr>
              <p:nvPr/>
            </p:nvSpPr>
            <p:spPr bwMode="black">
              <a:xfrm>
                <a:off x="4245174" y="5326446"/>
                <a:ext cx="170128" cy="229995"/>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chemeClr val="accent2"/>
              </a:solidFill>
              <a:ln>
                <a:noFill/>
              </a:ln>
            </p:spPr>
            <p:txBody>
              <a:bodyPr vert="horz" wrap="square" lIns="82263" tIns="41132" rIns="82263" bIns="41132" numCol="1" anchor="t" anchorCtr="0" compatLnSpc="1">
                <a:prstTxWarp prst="textNoShape">
                  <a:avLst/>
                </a:prstTxWarp>
              </a:bodyPr>
              <a:lstStyle/>
              <a:p>
                <a:pPr defTabSz="913668">
                  <a:defRPr/>
                </a:pPr>
                <a:endParaRPr lang="en-US" sz="1600" kern="0" dirty="0">
                  <a:solidFill>
                    <a:srgbClr val="505050"/>
                  </a:solidFill>
                </a:endParaRPr>
              </a:p>
            </p:txBody>
          </p:sp>
        </p:grpSp>
        <p:grpSp>
          <p:nvGrpSpPr>
            <p:cNvPr id="48" name="Group 47"/>
            <p:cNvGrpSpPr/>
            <p:nvPr/>
          </p:nvGrpSpPr>
          <p:grpSpPr>
            <a:xfrm>
              <a:off x="696636" y="5718365"/>
              <a:ext cx="591033" cy="421198"/>
              <a:chOff x="3700152" y="5046792"/>
              <a:chExt cx="715150" cy="509650"/>
            </a:xfrm>
          </p:grpSpPr>
          <p:sp>
            <p:nvSpPr>
              <p:cNvPr id="65" name="Freeform 17"/>
              <p:cNvSpPr>
                <a:spLocks noChangeAspect="1" noEditPoints="1"/>
              </p:cNvSpPr>
              <p:nvPr/>
            </p:nvSpPr>
            <p:spPr bwMode="auto">
              <a:xfrm>
                <a:off x="3700152" y="5046793"/>
                <a:ext cx="246496" cy="509649"/>
              </a:xfrm>
              <a:custGeom>
                <a:avLst/>
                <a:gdLst>
                  <a:gd name="T0" fmla="*/ 28 w 367"/>
                  <a:gd name="T1" fmla="*/ 0 h 761"/>
                  <a:gd name="T2" fmla="*/ 0 w 367"/>
                  <a:gd name="T3" fmla="*/ 732 h 761"/>
                  <a:gd name="T4" fmla="*/ 339 w 367"/>
                  <a:gd name="T5" fmla="*/ 761 h 761"/>
                  <a:gd name="T6" fmla="*/ 367 w 367"/>
                  <a:gd name="T7" fmla="*/ 29 h 761"/>
                  <a:gd name="T8" fmla="*/ 59 w 367"/>
                  <a:gd name="T9" fmla="*/ 500 h 761"/>
                  <a:gd name="T10" fmla="*/ 59 w 367"/>
                  <a:gd name="T11" fmla="*/ 474 h 761"/>
                  <a:gd name="T12" fmla="*/ 59 w 367"/>
                  <a:gd name="T13" fmla="*/ 500 h 761"/>
                  <a:gd name="T14" fmla="*/ 88 w 367"/>
                  <a:gd name="T15" fmla="*/ 487 h 761"/>
                  <a:gd name="T16" fmla="*/ 114 w 367"/>
                  <a:gd name="T17" fmla="*/ 487 h 761"/>
                  <a:gd name="T18" fmla="*/ 321 w 367"/>
                  <a:gd name="T19" fmla="*/ 429 h 761"/>
                  <a:gd name="T20" fmla="*/ 55 w 367"/>
                  <a:gd name="T21" fmla="*/ 437 h 761"/>
                  <a:gd name="T22" fmla="*/ 47 w 367"/>
                  <a:gd name="T23" fmla="*/ 389 h 761"/>
                  <a:gd name="T24" fmla="*/ 313 w 367"/>
                  <a:gd name="T25" fmla="*/ 381 h 761"/>
                  <a:gd name="T26" fmla="*/ 321 w 367"/>
                  <a:gd name="T27" fmla="*/ 429 h 761"/>
                  <a:gd name="T28" fmla="*/ 313 w 367"/>
                  <a:gd name="T29" fmla="*/ 356 h 761"/>
                  <a:gd name="T30" fmla="*/ 47 w 367"/>
                  <a:gd name="T31" fmla="*/ 348 h 761"/>
                  <a:gd name="T32" fmla="*/ 55 w 367"/>
                  <a:gd name="T33" fmla="*/ 299 h 761"/>
                  <a:gd name="T34" fmla="*/ 321 w 367"/>
                  <a:gd name="T35" fmla="*/ 307 h 761"/>
                  <a:gd name="T36" fmla="*/ 321 w 367"/>
                  <a:gd name="T37" fmla="*/ 266 h 761"/>
                  <a:gd name="T38" fmla="*/ 55 w 367"/>
                  <a:gd name="T39" fmla="*/ 274 h 761"/>
                  <a:gd name="T40" fmla="*/ 47 w 367"/>
                  <a:gd name="T41" fmla="*/ 225 h 761"/>
                  <a:gd name="T42" fmla="*/ 313 w 367"/>
                  <a:gd name="T43" fmla="*/ 217 h 761"/>
                  <a:gd name="T44" fmla="*/ 321 w 367"/>
                  <a:gd name="T45" fmla="*/ 266 h 761"/>
                  <a:gd name="T46" fmla="*/ 313 w 367"/>
                  <a:gd name="T47" fmla="*/ 192 h 761"/>
                  <a:gd name="T48" fmla="*/ 47 w 367"/>
                  <a:gd name="T49" fmla="*/ 184 h 761"/>
                  <a:gd name="T50" fmla="*/ 55 w 367"/>
                  <a:gd name="T51" fmla="*/ 135 h 761"/>
                  <a:gd name="T52" fmla="*/ 321 w 367"/>
                  <a:gd name="T53" fmla="*/ 143 h 761"/>
                  <a:gd name="T54" fmla="*/ 321 w 367"/>
                  <a:gd name="T55" fmla="*/ 103 h 761"/>
                  <a:gd name="T56" fmla="*/ 55 w 367"/>
                  <a:gd name="T57" fmla="*/ 111 h 761"/>
                  <a:gd name="T58" fmla="*/ 47 w 367"/>
                  <a:gd name="T59" fmla="*/ 62 h 761"/>
                  <a:gd name="T60" fmla="*/ 313 w 367"/>
                  <a:gd name="T61" fmla="*/ 54 h 761"/>
                  <a:gd name="T62" fmla="*/ 321 w 367"/>
                  <a:gd name="T63" fmla="*/ 103 h 7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67" h="761">
                    <a:moveTo>
                      <a:pt x="339" y="0"/>
                    </a:moveTo>
                    <a:cubicBezTo>
                      <a:pt x="28" y="0"/>
                      <a:pt x="28" y="0"/>
                      <a:pt x="28" y="0"/>
                    </a:cubicBezTo>
                    <a:cubicBezTo>
                      <a:pt x="13" y="0"/>
                      <a:pt x="0" y="13"/>
                      <a:pt x="0" y="29"/>
                    </a:cubicBezTo>
                    <a:cubicBezTo>
                      <a:pt x="0" y="732"/>
                      <a:pt x="0" y="732"/>
                      <a:pt x="0" y="732"/>
                    </a:cubicBezTo>
                    <a:cubicBezTo>
                      <a:pt x="0" y="748"/>
                      <a:pt x="13" y="761"/>
                      <a:pt x="28" y="761"/>
                    </a:cubicBezTo>
                    <a:cubicBezTo>
                      <a:pt x="339" y="761"/>
                      <a:pt x="339" y="761"/>
                      <a:pt x="339" y="761"/>
                    </a:cubicBezTo>
                    <a:cubicBezTo>
                      <a:pt x="355" y="761"/>
                      <a:pt x="367" y="748"/>
                      <a:pt x="367" y="732"/>
                    </a:cubicBezTo>
                    <a:cubicBezTo>
                      <a:pt x="367" y="29"/>
                      <a:pt x="367" y="29"/>
                      <a:pt x="367" y="29"/>
                    </a:cubicBezTo>
                    <a:cubicBezTo>
                      <a:pt x="367" y="13"/>
                      <a:pt x="355" y="0"/>
                      <a:pt x="339" y="0"/>
                    </a:cubicBezTo>
                    <a:close/>
                    <a:moveTo>
                      <a:pt x="59" y="500"/>
                    </a:moveTo>
                    <a:cubicBezTo>
                      <a:pt x="52" y="500"/>
                      <a:pt x="46" y="494"/>
                      <a:pt x="46" y="487"/>
                    </a:cubicBezTo>
                    <a:cubicBezTo>
                      <a:pt x="46" y="480"/>
                      <a:pt x="52" y="474"/>
                      <a:pt x="59" y="474"/>
                    </a:cubicBezTo>
                    <a:cubicBezTo>
                      <a:pt x="66" y="474"/>
                      <a:pt x="72" y="480"/>
                      <a:pt x="72" y="487"/>
                    </a:cubicBezTo>
                    <a:cubicBezTo>
                      <a:pt x="72" y="494"/>
                      <a:pt x="66" y="500"/>
                      <a:pt x="59" y="500"/>
                    </a:cubicBezTo>
                    <a:close/>
                    <a:moveTo>
                      <a:pt x="101" y="500"/>
                    </a:moveTo>
                    <a:cubicBezTo>
                      <a:pt x="94" y="500"/>
                      <a:pt x="88" y="494"/>
                      <a:pt x="88" y="487"/>
                    </a:cubicBezTo>
                    <a:cubicBezTo>
                      <a:pt x="88" y="480"/>
                      <a:pt x="94" y="474"/>
                      <a:pt x="101" y="474"/>
                    </a:cubicBezTo>
                    <a:cubicBezTo>
                      <a:pt x="108" y="474"/>
                      <a:pt x="114" y="480"/>
                      <a:pt x="114" y="487"/>
                    </a:cubicBezTo>
                    <a:cubicBezTo>
                      <a:pt x="114" y="494"/>
                      <a:pt x="108" y="500"/>
                      <a:pt x="101" y="500"/>
                    </a:cubicBezTo>
                    <a:close/>
                    <a:moveTo>
                      <a:pt x="321" y="429"/>
                    </a:moveTo>
                    <a:cubicBezTo>
                      <a:pt x="321" y="434"/>
                      <a:pt x="317" y="437"/>
                      <a:pt x="313" y="437"/>
                    </a:cubicBezTo>
                    <a:cubicBezTo>
                      <a:pt x="55" y="437"/>
                      <a:pt x="55" y="437"/>
                      <a:pt x="55" y="437"/>
                    </a:cubicBezTo>
                    <a:cubicBezTo>
                      <a:pt x="50" y="437"/>
                      <a:pt x="47" y="434"/>
                      <a:pt x="47" y="429"/>
                    </a:cubicBezTo>
                    <a:cubicBezTo>
                      <a:pt x="47" y="389"/>
                      <a:pt x="47" y="389"/>
                      <a:pt x="47" y="389"/>
                    </a:cubicBezTo>
                    <a:cubicBezTo>
                      <a:pt x="47" y="384"/>
                      <a:pt x="50" y="381"/>
                      <a:pt x="55" y="381"/>
                    </a:cubicBezTo>
                    <a:cubicBezTo>
                      <a:pt x="313" y="381"/>
                      <a:pt x="313" y="381"/>
                      <a:pt x="313" y="381"/>
                    </a:cubicBezTo>
                    <a:cubicBezTo>
                      <a:pt x="317" y="381"/>
                      <a:pt x="321" y="384"/>
                      <a:pt x="321" y="389"/>
                    </a:cubicBezTo>
                    <a:lnTo>
                      <a:pt x="321" y="429"/>
                    </a:lnTo>
                    <a:close/>
                    <a:moveTo>
                      <a:pt x="321" y="348"/>
                    </a:moveTo>
                    <a:cubicBezTo>
                      <a:pt x="321" y="352"/>
                      <a:pt x="317" y="356"/>
                      <a:pt x="313" y="356"/>
                    </a:cubicBezTo>
                    <a:cubicBezTo>
                      <a:pt x="55" y="356"/>
                      <a:pt x="55" y="356"/>
                      <a:pt x="55" y="356"/>
                    </a:cubicBezTo>
                    <a:cubicBezTo>
                      <a:pt x="50" y="356"/>
                      <a:pt x="47" y="352"/>
                      <a:pt x="47" y="348"/>
                    </a:cubicBezTo>
                    <a:cubicBezTo>
                      <a:pt x="47" y="307"/>
                      <a:pt x="47" y="307"/>
                      <a:pt x="47" y="307"/>
                    </a:cubicBezTo>
                    <a:cubicBezTo>
                      <a:pt x="47" y="302"/>
                      <a:pt x="50" y="299"/>
                      <a:pt x="55" y="299"/>
                    </a:cubicBezTo>
                    <a:cubicBezTo>
                      <a:pt x="313" y="299"/>
                      <a:pt x="313" y="299"/>
                      <a:pt x="313" y="299"/>
                    </a:cubicBezTo>
                    <a:cubicBezTo>
                      <a:pt x="317" y="299"/>
                      <a:pt x="321" y="302"/>
                      <a:pt x="321" y="307"/>
                    </a:cubicBezTo>
                    <a:lnTo>
                      <a:pt x="321" y="348"/>
                    </a:lnTo>
                    <a:close/>
                    <a:moveTo>
                      <a:pt x="321" y="266"/>
                    </a:moveTo>
                    <a:cubicBezTo>
                      <a:pt x="321" y="270"/>
                      <a:pt x="317" y="274"/>
                      <a:pt x="313" y="274"/>
                    </a:cubicBezTo>
                    <a:cubicBezTo>
                      <a:pt x="55" y="274"/>
                      <a:pt x="55" y="274"/>
                      <a:pt x="55" y="274"/>
                    </a:cubicBezTo>
                    <a:cubicBezTo>
                      <a:pt x="50" y="274"/>
                      <a:pt x="47" y="270"/>
                      <a:pt x="47" y="266"/>
                    </a:cubicBezTo>
                    <a:cubicBezTo>
                      <a:pt x="47" y="225"/>
                      <a:pt x="47" y="225"/>
                      <a:pt x="47" y="225"/>
                    </a:cubicBezTo>
                    <a:cubicBezTo>
                      <a:pt x="47" y="221"/>
                      <a:pt x="50" y="217"/>
                      <a:pt x="55" y="217"/>
                    </a:cubicBezTo>
                    <a:cubicBezTo>
                      <a:pt x="313" y="217"/>
                      <a:pt x="313" y="217"/>
                      <a:pt x="313" y="217"/>
                    </a:cubicBezTo>
                    <a:cubicBezTo>
                      <a:pt x="317" y="217"/>
                      <a:pt x="321" y="221"/>
                      <a:pt x="321" y="225"/>
                    </a:cubicBezTo>
                    <a:lnTo>
                      <a:pt x="321" y="266"/>
                    </a:lnTo>
                    <a:close/>
                    <a:moveTo>
                      <a:pt x="321" y="184"/>
                    </a:moveTo>
                    <a:cubicBezTo>
                      <a:pt x="321" y="189"/>
                      <a:pt x="317" y="192"/>
                      <a:pt x="313" y="192"/>
                    </a:cubicBezTo>
                    <a:cubicBezTo>
                      <a:pt x="55" y="192"/>
                      <a:pt x="55" y="192"/>
                      <a:pt x="55" y="192"/>
                    </a:cubicBezTo>
                    <a:cubicBezTo>
                      <a:pt x="50" y="192"/>
                      <a:pt x="47" y="189"/>
                      <a:pt x="47" y="184"/>
                    </a:cubicBezTo>
                    <a:cubicBezTo>
                      <a:pt x="47" y="143"/>
                      <a:pt x="47" y="143"/>
                      <a:pt x="47" y="143"/>
                    </a:cubicBezTo>
                    <a:cubicBezTo>
                      <a:pt x="47" y="139"/>
                      <a:pt x="50" y="135"/>
                      <a:pt x="55" y="135"/>
                    </a:cubicBezTo>
                    <a:cubicBezTo>
                      <a:pt x="313" y="135"/>
                      <a:pt x="313" y="135"/>
                      <a:pt x="313" y="135"/>
                    </a:cubicBezTo>
                    <a:cubicBezTo>
                      <a:pt x="317" y="135"/>
                      <a:pt x="321" y="139"/>
                      <a:pt x="321" y="143"/>
                    </a:cubicBezTo>
                    <a:lnTo>
                      <a:pt x="321" y="184"/>
                    </a:lnTo>
                    <a:close/>
                    <a:moveTo>
                      <a:pt x="321" y="103"/>
                    </a:moveTo>
                    <a:cubicBezTo>
                      <a:pt x="321" y="107"/>
                      <a:pt x="317" y="111"/>
                      <a:pt x="313" y="111"/>
                    </a:cubicBezTo>
                    <a:cubicBezTo>
                      <a:pt x="55" y="111"/>
                      <a:pt x="55" y="111"/>
                      <a:pt x="55" y="111"/>
                    </a:cubicBezTo>
                    <a:cubicBezTo>
                      <a:pt x="50" y="111"/>
                      <a:pt x="47" y="107"/>
                      <a:pt x="47" y="103"/>
                    </a:cubicBezTo>
                    <a:cubicBezTo>
                      <a:pt x="47" y="62"/>
                      <a:pt x="47" y="62"/>
                      <a:pt x="47" y="62"/>
                    </a:cubicBezTo>
                    <a:cubicBezTo>
                      <a:pt x="47" y="57"/>
                      <a:pt x="50" y="54"/>
                      <a:pt x="55" y="54"/>
                    </a:cubicBezTo>
                    <a:cubicBezTo>
                      <a:pt x="313" y="54"/>
                      <a:pt x="313" y="54"/>
                      <a:pt x="313" y="54"/>
                    </a:cubicBezTo>
                    <a:cubicBezTo>
                      <a:pt x="317" y="54"/>
                      <a:pt x="321" y="57"/>
                      <a:pt x="321" y="62"/>
                    </a:cubicBezTo>
                    <a:lnTo>
                      <a:pt x="321" y="103"/>
                    </a:lnTo>
                    <a:close/>
                  </a:path>
                </a:pathLst>
              </a:custGeom>
              <a:solidFill>
                <a:schemeClr val="tx1"/>
              </a:solidFill>
              <a:ln>
                <a:noFill/>
              </a:ln>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66" name="Freeform 79"/>
              <p:cNvSpPr>
                <a:spLocks noChangeAspect="1" noEditPoints="1"/>
              </p:cNvSpPr>
              <p:nvPr/>
            </p:nvSpPr>
            <p:spPr bwMode="black">
              <a:xfrm>
                <a:off x="4010847" y="5046792"/>
                <a:ext cx="170128" cy="229995"/>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chemeClr val="accent2"/>
              </a:solidFill>
              <a:ln>
                <a:noFill/>
              </a:ln>
            </p:spPr>
            <p:txBody>
              <a:bodyPr vert="horz" wrap="square" lIns="82263" tIns="41132" rIns="82263" bIns="41132" numCol="1" anchor="t" anchorCtr="0" compatLnSpc="1">
                <a:prstTxWarp prst="textNoShape">
                  <a:avLst/>
                </a:prstTxWarp>
              </a:bodyPr>
              <a:lstStyle/>
              <a:p>
                <a:pPr defTabSz="913668">
                  <a:defRPr/>
                </a:pPr>
                <a:endParaRPr lang="en-US" sz="1600" kern="0" dirty="0">
                  <a:solidFill>
                    <a:srgbClr val="505050"/>
                  </a:solidFill>
                </a:endParaRPr>
              </a:p>
            </p:txBody>
          </p:sp>
          <p:sp>
            <p:nvSpPr>
              <p:cNvPr id="67" name="Freeform 79"/>
              <p:cNvSpPr>
                <a:spLocks noChangeAspect="1" noEditPoints="1"/>
              </p:cNvSpPr>
              <p:nvPr/>
            </p:nvSpPr>
            <p:spPr bwMode="black">
              <a:xfrm>
                <a:off x="4245174" y="5046792"/>
                <a:ext cx="170128" cy="229995"/>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chemeClr val="accent2"/>
              </a:solidFill>
              <a:ln>
                <a:noFill/>
              </a:ln>
            </p:spPr>
            <p:txBody>
              <a:bodyPr vert="horz" wrap="square" lIns="82263" tIns="41132" rIns="82263" bIns="41132" numCol="1" anchor="t" anchorCtr="0" compatLnSpc="1">
                <a:prstTxWarp prst="textNoShape">
                  <a:avLst/>
                </a:prstTxWarp>
              </a:bodyPr>
              <a:lstStyle/>
              <a:p>
                <a:pPr defTabSz="913668">
                  <a:defRPr/>
                </a:pPr>
                <a:endParaRPr lang="en-US" sz="1600" kern="0" dirty="0">
                  <a:solidFill>
                    <a:srgbClr val="505050"/>
                  </a:solidFill>
                </a:endParaRPr>
              </a:p>
            </p:txBody>
          </p:sp>
          <p:sp>
            <p:nvSpPr>
              <p:cNvPr id="68" name="Freeform 79"/>
              <p:cNvSpPr>
                <a:spLocks noChangeAspect="1" noEditPoints="1"/>
              </p:cNvSpPr>
              <p:nvPr/>
            </p:nvSpPr>
            <p:spPr bwMode="black">
              <a:xfrm>
                <a:off x="4010847" y="5326446"/>
                <a:ext cx="170128" cy="229995"/>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chemeClr val="accent2"/>
              </a:solidFill>
              <a:ln>
                <a:noFill/>
              </a:ln>
            </p:spPr>
            <p:txBody>
              <a:bodyPr vert="horz" wrap="square" lIns="82263" tIns="41132" rIns="82263" bIns="41132" numCol="1" anchor="t" anchorCtr="0" compatLnSpc="1">
                <a:prstTxWarp prst="textNoShape">
                  <a:avLst/>
                </a:prstTxWarp>
              </a:bodyPr>
              <a:lstStyle/>
              <a:p>
                <a:pPr defTabSz="913668">
                  <a:defRPr/>
                </a:pPr>
                <a:endParaRPr lang="en-US" sz="1600" kern="0" dirty="0">
                  <a:solidFill>
                    <a:srgbClr val="505050"/>
                  </a:solidFill>
                </a:endParaRPr>
              </a:p>
            </p:txBody>
          </p:sp>
          <p:sp>
            <p:nvSpPr>
              <p:cNvPr id="69" name="Freeform 68"/>
              <p:cNvSpPr>
                <a:spLocks noChangeAspect="1" noEditPoints="1"/>
              </p:cNvSpPr>
              <p:nvPr/>
            </p:nvSpPr>
            <p:spPr bwMode="black">
              <a:xfrm>
                <a:off x="4245174" y="5326446"/>
                <a:ext cx="170128" cy="229995"/>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chemeClr val="accent2"/>
              </a:solidFill>
              <a:ln>
                <a:noFill/>
              </a:ln>
            </p:spPr>
            <p:txBody>
              <a:bodyPr vert="horz" wrap="square" lIns="82263" tIns="41132" rIns="82263" bIns="41132" numCol="1" anchor="t" anchorCtr="0" compatLnSpc="1">
                <a:prstTxWarp prst="textNoShape">
                  <a:avLst/>
                </a:prstTxWarp>
              </a:bodyPr>
              <a:lstStyle/>
              <a:p>
                <a:pPr defTabSz="913668">
                  <a:defRPr/>
                </a:pPr>
                <a:endParaRPr lang="en-US" sz="1600" kern="0" dirty="0">
                  <a:solidFill>
                    <a:srgbClr val="505050"/>
                  </a:solidFill>
                </a:endParaRPr>
              </a:p>
            </p:txBody>
          </p:sp>
        </p:grpSp>
        <p:grpSp>
          <p:nvGrpSpPr>
            <p:cNvPr id="77" name="Group 76"/>
            <p:cNvGrpSpPr/>
            <p:nvPr/>
          </p:nvGrpSpPr>
          <p:grpSpPr>
            <a:xfrm>
              <a:off x="5205209" y="5718365"/>
              <a:ext cx="591033" cy="421198"/>
              <a:chOff x="3700152" y="5046792"/>
              <a:chExt cx="715150" cy="509650"/>
            </a:xfrm>
          </p:grpSpPr>
          <p:sp>
            <p:nvSpPr>
              <p:cNvPr id="78" name="Freeform 17"/>
              <p:cNvSpPr>
                <a:spLocks noChangeAspect="1" noEditPoints="1"/>
              </p:cNvSpPr>
              <p:nvPr/>
            </p:nvSpPr>
            <p:spPr bwMode="auto">
              <a:xfrm>
                <a:off x="3700152" y="5046793"/>
                <a:ext cx="246496" cy="509649"/>
              </a:xfrm>
              <a:custGeom>
                <a:avLst/>
                <a:gdLst>
                  <a:gd name="T0" fmla="*/ 28 w 367"/>
                  <a:gd name="T1" fmla="*/ 0 h 761"/>
                  <a:gd name="T2" fmla="*/ 0 w 367"/>
                  <a:gd name="T3" fmla="*/ 732 h 761"/>
                  <a:gd name="T4" fmla="*/ 339 w 367"/>
                  <a:gd name="T5" fmla="*/ 761 h 761"/>
                  <a:gd name="T6" fmla="*/ 367 w 367"/>
                  <a:gd name="T7" fmla="*/ 29 h 761"/>
                  <a:gd name="T8" fmla="*/ 59 w 367"/>
                  <a:gd name="T9" fmla="*/ 500 h 761"/>
                  <a:gd name="T10" fmla="*/ 59 w 367"/>
                  <a:gd name="T11" fmla="*/ 474 h 761"/>
                  <a:gd name="T12" fmla="*/ 59 w 367"/>
                  <a:gd name="T13" fmla="*/ 500 h 761"/>
                  <a:gd name="T14" fmla="*/ 88 w 367"/>
                  <a:gd name="T15" fmla="*/ 487 h 761"/>
                  <a:gd name="T16" fmla="*/ 114 w 367"/>
                  <a:gd name="T17" fmla="*/ 487 h 761"/>
                  <a:gd name="T18" fmla="*/ 321 w 367"/>
                  <a:gd name="T19" fmla="*/ 429 h 761"/>
                  <a:gd name="T20" fmla="*/ 55 w 367"/>
                  <a:gd name="T21" fmla="*/ 437 h 761"/>
                  <a:gd name="T22" fmla="*/ 47 w 367"/>
                  <a:gd name="T23" fmla="*/ 389 h 761"/>
                  <a:gd name="T24" fmla="*/ 313 w 367"/>
                  <a:gd name="T25" fmla="*/ 381 h 761"/>
                  <a:gd name="T26" fmla="*/ 321 w 367"/>
                  <a:gd name="T27" fmla="*/ 429 h 761"/>
                  <a:gd name="T28" fmla="*/ 313 w 367"/>
                  <a:gd name="T29" fmla="*/ 356 h 761"/>
                  <a:gd name="T30" fmla="*/ 47 w 367"/>
                  <a:gd name="T31" fmla="*/ 348 h 761"/>
                  <a:gd name="T32" fmla="*/ 55 w 367"/>
                  <a:gd name="T33" fmla="*/ 299 h 761"/>
                  <a:gd name="T34" fmla="*/ 321 w 367"/>
                  <a:gd name="T35" fmla="*/ 307 h 761"/>
                  <a:gd name="T36" fmla="*/ 321 w 367"/>
                  <a:gd name="T37" fmla="*/ 266 h 761"/>
                  <a:gd name="T38" fmla="*/ 55 w 367"/>
                  <a:gd name="T39" fmla="*/ 274 h 761"/>
                  <a:gd name="T40" fmla="*/ 47 w 367"/>
                  <a:gd name="T41" fmla="*/ 225 h 761"/>
                  <a:gd name="T42" fmla="*/ 313 w 367"/>
                  <a:gd name="T43" fmla="*/ 217 h 761"/>
                  <a:gd name="T44" fmla="*/ 321 w 367"/>
                  <a:gd name="T45" fmla="*/ 266 h 761"/>
                  <a:gd name="T46" fmla="*/ 313 w 367"/>
                  <a:gd name="T47" fmla="*/ 192 h 761"/>
                  <a:gd name="T48" fmla="*/ 47 w 367"/>
                  <a:gd name="T49" fmla="*/ 184 h 761"/>
                  <a:gd name="T50" fmla="*/ 55 w 367"/>
                  <a:gd name="T51" fmla="*/ 135 h 761"/>
                  <a:gd name="T52" fmla="*/ 321 w 367"/>
                  <a:gd name="T53" fmla="*/ 143 h 761"/>
                  <a:gd name="T54" fmla="*/ 321 w 367"/>
                  <a:gd name="T55" fmla="*/ 103 h 761"/>
                  <a:gd name="T56" fmla="*/ 55 w 367"/>
                  <a:gd name="T57" fmla="*/ 111 h 761"/>
                  <a:gd name="T58" fmla="*/ 47 w 367"/>
                  <a:gd name="T59" fmla="*/ 62 h 761"/>
                  <a:gd name="T60" fmla="*/ 313 w 367"/>
                  <a:gd name="T61" fmla="*/ 54 h 761"/>
                  <a:gd name="T62" fmla="*/ 321 w 367"/>
                  <a:gd name="T63" fmla="*/ 103 h 7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67" h="761">
                    <a:moveTo>
                      <a:pt x="339" y="0"/>
                    </a:moveTo>
                    <a:cubicBezTo>
                      <a:pt x="28" y="0"/>
                      <a:pt x="28" y="0"/>
                      <a:pt x="28" y="0"/>
                    </a:cubicBezTo>
                    <a:cubicBezTo>
                      <a:pt x="13" y="0"/>
                      <a:pt x="0" y="13"/>
                      <a:pt x="0" y="29"/>
                    </a:cubicBezTo>
                    <a:cubicBezTo>
                      <a:pt x="0" y="732"/>
                      <a:pt x="0" y="732"/>
                      <a:pt x="0" y="732"/>
                    </a:cubicBezTo>
                    <a:cubicBezTo>
                      <a:pt x="0" y="748"/>
                      <a:pt x="13" y="761"/>
                      <a:pt x="28" y="761"/>
                    </a:cubicBezTo>
                    <a:cubicBezTo>
                      <a:pt x="339" y="761"/>
                      <a:pt x="339" y="761"/>
                      <a:pt x="339" y="761"/>
                    </a:cubicBezTo>
                    <a:cubicBezTo>
                      <a:pt x="355" y="761"/>
                      <a:pt x="367" y="748"/>
                      <a:pt x="367" y="732"/>
                    </a:cubicBezTo>
                    <a:cubicBezTo>
                      <a:pt x="367" y="29"/>
                      <a:pt x="367" y="29"/>
                      <a:pt x="367" y="29"/>
                    </a:cubicBezTo>
                    <a:cubicBezTo>
                      <a:pt x="367" y="13"/>
                      <a:pt x="355" y="0"/>
                      <a:pt x="339" y="0"/>
                    </a:cubicBezTo>
                    <a:close/>
                    <a:moveTo>
                      <a:pt x="59" y="500"/>
                    </a:moveTo>
                    <a:cubicBezTo>
                      <a:pt x="52" y="500"/>
                      <a:pt x="46" y="494"/>
                      <a:pt x="46" y="487"/>
                    </a:cubicBezTo>
                    <a:cubicBezTo>
                      <a:pt x="46" y="480"/>
                      <a:pt x="52" y="474"/>
                      <a:pt x="59" y="474"/>
                    </a:cubicBezTo>
                    <a:cubicBezTo>
                      <a:pt x="66" y="474"/>
                      <a:pt x="72" y="480"/>
                      <a:pt x="72" y="487"/>
                    </a:cubicBezTo>
                    <a:cubicBezTo>
                      <a:pt x="72" y="494"/>
                      <a:pt x="66" y="500"/>
                      <a:pt x="59" y="500"/>
                    </a:cubicBezTo>
                    <a:close/>
                    <a:moveTo>
                      <a:pt x="101" y="500"/>
                    </a:moveTo>
                    <a:cubicBezTo>
                      <a:pt x="94" y="500"/>
                      <a:pt x="88" y="494"/>
                      <a:pt x="88" y="487"/>
                    </a:cubicBezTo>
                    <a:cubicBezTo>
                      <a:pt x="88" y="480"/>
                      <a:pt x="94" y="474"/>
                      <a:pt x="101" y="474"/>
                    </a:cubicBezTo>
                    <a:cubicBezTo>
                      <a:pt x="108" y="474"/>
                      <a:pt x="114" y="480"/>
                      <a:pt x="114" y="487"/>
                    </a:cubicBezTo>
                    <a:cubicBezTo>
                      <a:pt x="114" y="494"/>
                      <a:pt x="108" y="500"/>
                      <a:pt x="101" y="500"/>
                    </a:cubicBezTo>
                    <a:close/>
                    <a:moveTo>
                      <a:pt x="321" y="429"/>
                    </a:moveTo>
                    <a:cubicBezTo>
                      <a:pt x="321" y="434"/>
                      <a:pt x="317" y="437"/>
                      <a:pt x="313" y="437"/>
                    </a:cubicBezTo>
                    <a:cubicBezTo>
                      <a:pt x="55" y="437"/>
                      <a:pt x="55" y="437"/>
                      <a:pt x="55" y="437"/>
                    </a:cubicBezTo>
                    <a:cubicBezTo>
                      <a:pt x="50" y="437"/>
                      <a:pt x="47" y="434"/>
                      <a:pt x="47" y="429"/>
                    </a:cubicBezTo>
                    <a:cubicBezTo>
                      <a:pt x="47" y="389"/>
                      <a:pt x="47" y="389"/>
                      <a:pt x="47" y="389"/>
                    </a:cubicBezTo>
                    <a:cubicBezTo>
                      <a:pt x="47" y="384"/>
                      <a:pt x="50" y="381"/>
                      <a:pt x="55" y="381"/>
                    </a:cubicBezTo>
                    <a:cubicBezTo>
                      <a:pt x="313" y="381"/>
                      <a:pt x="313" y="381"/>
                      <a:pt x="313" y="381"/>
                    </a:cubicBezTo>
                    <a:cubicBezTo>
                      <a:pt x="317" y="381"/>
                      <a:pt x="321" y="384"/>
                      <a:pt x="321" y="389"/>
                    </a:cubicBezTo>
                    <a:lnTo>
                      <a:pt x="321" y="429"/>
                    </a:lnTo>
                    <a:close/>
                    <a:moveTo>
                      <a:pt x="321" y="348"/>
                    </a:moveTo>
                    <a:cubicBezTo>
                      <a:pt x="321" y="352"/>
                      <a:pt x="317" y="356"/>
                      <a:pt x="313" y="356"/>
                    </a:cubicBezTo>
                    <a:cubicBezTo>
                      <a:pt x="55" y="356"/>
                      <a:pt x="55" y="356"/>
                      <a:pt x="55" y="356"/>
                    </a:cubicBezTo>
                    <a:cubicBezTo>
                      <a:pt x="50" y="356"/>
                      <a:pt x="47" y="352"/>
                      <a:pt x="47" y="348"/>
                    </a:cubicBezTo>
                    <a:cubicBezTo>
                      <a:pt x="47" y="307"/>
                      <a:pt x="47" y="307"/>
                      <a:pt x="47" y="307"/>
                    </a:cubicBezTo>
                    <a:cubicBezTo>
                      <a:pt x="47" y="302"/>
                      <a:pt x="50" y="299"/>
                      <a:pt x="55" y="299"/>
                    </a:cubicBezTo>
                    <a:cubicBezTo>
                      <a:pt x="313" y="299"/>
                      <a:pt x="313" y="299"/>
                      <a:pt x="313" y="299"/>
                    </a:cubicBezTo>
                    <a:cubicBezTo>
                      <a:pt x="317" y="299"/>
                      <a:pt x="321" y="302"/>
                      <a:pt x="321" y="307"/>
                    </a:cubicBezTo>
                    <a:lnTo>
                      <a:pt x="321" y="348"/>
                    </a:lnTo>
                    <a:close/>
                    <a:moveTo>
                      <a:pt x="321" y="266"/>
                    </a:moveTo>
                    <a:cubicBezTo>
                      <a:pt x="321" y="270"/>
                      <a:pt x="317" y="274"/>
                      <a:pt x="313" y="274"/>
                    </a:cubicBezTo>
                    <a:cubicBezTo>
                      <a:pt x="55" y="274"/>
                      <a:pt x="55" y="274"/>
                      <a:pt x="55" y="274"/>
                    </a:cubicBezTo>
                    <a:cubicBezTo>
                      <a:pt x="50" y="274"/>
                      <a:pt x="47" y="270"/>
                      <a:pt x="47" y="266"/>
                    </a:cubicBezTo>
                    <a:cubicBezTo>
                      <a:pt x="47" y="225"/>
                      <a:pt x="47" y="225"/>
                      <a:pt x="47" y="225"/>
                    </a:cubicBezTo>
                    <a:cubicBezTo>
                      <a:pt x="47" y="221"/>
                      <a:pt x="50" y="217"/>
                      <a:pt x="55" y="217"/>
                    </a:cubicBezTo>
                    <a:cubicBezTo>
                      <a:pt x="313" y="217"/>
                      <a:pt x="313" y="217"/>
                      <a:pt x="313" y="217"/>
                    </a:cubicBezTo>
                    <a:cubicBezTo>
                      <a:pt x="317" y="217"/>
                      <a:pt x="321" y="221"/>
                      <a:pt x="321" y="225"/>
                    </a:cubicBezTo>
                    <a:lnTo>
                      <a:pt x="321" y="266"/>
                    </a:lnTo>
                    <a:close/>
                    <a:moveTo>
                      <a:pt x="321" y="184"/>
                    </a:moveTo>
                    <a:cubicBezTo>
                      <a:pt x="321" y="189"/>
                      <a:pt x="317" y="192"/>
                      <a:pt x="313" y="192"/>
                    </a:cubicBezTo>
                    <a:cubicBezTo>
                      <a:pt x="55" y="192"/>
                      <a:pt x="55" y="192"/>
                      <a:pt x="55" y="192"/>
                    </a:cubicBezTo>
                    <a:cubicBezTo>
                      <a:pt x="50" y="192"/>
                      <a:pt x="47" y="189"/>
                      <a:pt x="47" y="184"/>
                    </a:cubicBezTo>
                    <a:cubicBezTo>
                      <a:pt x="47" y="143"/>
                      <a:pt x="47" y="143"/>
                      <a:pt x="47" y="143"/>
                    </a:cubicBezTo>
                    <a:cubicBezTo>
                      <a:pt x="47" y="139"/>
                      <a:pt x="50" y="135"/>
                      <a:pt x="55" y="135"/>
                    </a:cubicBezTo>
                    <a:cubicBezTo>
                      <a:pt x="313" y="135"/>
                      <a:pt x="313" y="135"/>
                      <a:pt x="313" y="135"/>
                    </a:cubicBezTo>
                    <a:cubicBezTo>
                      <a:pt x="317" y="135"/>
                      <a:pt x="321" y="139"/>
                      <a:pt x="321" y="143"/>
                    </a:cubicBezTo>
                    <a:lnTo>
                      <a:pt x="321" y="184"/>
                    </a:lnTo>
                    <a:close/>
                    <a:moveTo>
                      <a:pt x="321" y="103"/>
                    </a:moveTo>
                    <a:cubicBezTo>
                      <a:pt x="321" y="107"/>
                      <a:pt x="317" y="111"/>
                      <a:pt x="313" y="111"/>
                    </a:cubicBezTo>
                    <a:cubicBezTo>
                      <a:pt x="55" y="111"/>
                      <a:pt x="55" y="111"/>
                      <a:pt x="55" y="111"/>
                    </a:cubicBezTo>
                    <a:cubicBezTo>
                      <a:pt x="50" y="111"/>
                      <a:pt x="47" y="107"/>
                      <a:pt x="47" y="103"/>
                    </a:cubicBezTo>
                    <a:cubicBezTo>
                      <a:pt x="47" y="62"/>
                      <a:pt x="47" y="62"/>
                      <a:pt x="47" y="62"/>
                    </a:cubicBezTo>
                    <a:cubicBezTo>
                      <a:pt x="47" y="57"/>
                      <a:pt x="50" y="54"/>
                      <a:pt x="55" y="54"/>
                    </a:cubicBezTo>
                    <a:cubicBezTo>
                      <a:pt x="313" y="54"/>
                      <a:pt x="313" y="54"/>
                      <a:pt x="313" y="54"/>
                    </a:cubicBezTo>
                    <a:cubicBezTo>
                      <a:pt x="317" y="54"/>
                      <a:pt x="321" y="57"/>
                      <a:pt x="321" y="62"/>
                    </a:cubicBezTo>
                    <a:lnTo>
                      <a:pt x="321" y="103"/>
                    </a:lnTo>
                    <a:close/>
                  </a:path>
                </a:pathLst>
              </a:custGeom>
              <a:solidFill>
                <a:schemeClr val="tx1"/>
              </a:solidFill>
              <a:ln>
                <a:noFill/>
              </a:ln>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79" name="Freeform 79"/>
              <p:cNvSpPr>
                <a:spLocks noChangeAspect="1" noEditPoints="1"/>
              </p:cNvSpPr>
              <p:nvPr/>
            </p:nvSpPr>
            <p:spPr bwMode="black">
              <a:xfrm>
                <a:off x="4010847" y="5046792"/>
                <a:ext cx="170128" cy="229995"/>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chemeClr val="accent2"/>
              </a:solidFill>
              <a:ln>
                <a:noFill/>
              </a:ln>
            </p:spPr>
            <p:txBody>
              <a:bodyPr vert="horz" wrap="square" lIns="82263" tIns="41132" rIns="82263" bIns="41132" numCol="1" anchor="t" anchorCtr="0" compatLnSpc="1">
                <a:prstTxWarp prst="textNoShape">
                  <a:avLst/>
                </a:prstTxWarp>
              </a:bodyPr>
              <a:lstStyle/>
              <a:p>
                <a:pPr defTabSz="913668">
                  <a:defRPr/>
                </a:pPr>
                <a:endParaRPr lang="en-US" sz="1600" kern="0" dirty="0">
                  <a:solidFill>
                    <a:srgbClr val="505050"/>
                  </a:solidFill>
                </a:endParaRPr>
              </a:p>
            </p:txBody>
          </p:sp>
          <p:sp>
            <p:nvSpPr>
              <p:cNvPr id="80" name="Freeform 79"/>
              <p:cNvSpPr>
                <a:spLocks noChangeAspect="1" noEditPoints="1"/>
              </p:cNvSpPr>
              <p:nvPr/>
            </p:nvSpPr>
            <p:spPr bwMode="black">
              <a:xfrm>
                <a:off x="4245174" y="5046792"/>
                <a:ext cx="170128" cy="229995"/>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chemeClr val="accent2"/>
              </a:solidFill>
              <a:ln>
                <a:noFill/>
              </a:ln>
            </p:spPr>
            <p:txBody>
              <a:bodyPr vert="horz" wrap="square" lIns="82263" tIns="41132" rIns="82263" bIns="41132" numCol="1" anchor="t" anchorCtr="0" compatLnSpc="1">
                <a:prstTxWarp prst="textNoShape">
                  <a:avLst/>
                </a:prstTxWarp>
              </a:bodyPr>
              <a:lstStyle/>
              <a:p>
                <a:pPr defTabSz="913668">
                  <a:defRPr/>
                </a:pPr>
                <a:endParaRPr lang="en-US" sz="1600" kern="0" dirty="0">
                  <a:solidFill>
                    <a:srgbClr val="505050"/>
                  </a:solidFill>
                </a:endParaRPr>
              </a:p>
            </p:txBody>
          </p:sp>
          <p:sp>
            <p:nvSpPr>
              <p:cNvPr id="81" name="Freeform 79"/>
              <p:cNvSpPr>
                <a:spLocks noChangeAspect="1" noEditPoints="1"/>
              </p:cNvSpPr>
              <p:nvPr/>
            </p:nvSpPr>
            <p:spPr bwMode="black">
              <a:xfrm>
                <a:off x="4010847" y="5326446"/>
                <a:ext cx="170128" cy="229995"/>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chemeClr val="accent2"/>
              </a:solidFill>
              <a:ln>
                <a:noFill/>
              </a:ln>
            </p:spPr>
            <p:txBody>
              <a:bodyPr vert="horz" wrap="square" lIns="82263" tIns="41132" rIns="82263" bIns="41132" numCol="1" anchor="t" anchorCtr="0" compatLnSpc="1">
                <a:prstTxWarp prst="textNoShape">
                  <a:avLst/>
                </a:prstTxWarp>
              </a:bodyPr>
              <a:lstStyle/>
              <a:p>
                <a:pPr defTabSz="913668">
                  <a:defRPr/>
                </a:pPr>
                <a:endParaRPr lang="en-US" sz="1600" kern="0" dirty="0">
                  <a:solidFill>
                    <a:srgbClr val="505050"/>
                  </a:solidFill>
                </a:endParaRPr>
              </a:p>
            </p:txBody>
          </p:sp>
          <p:sp>
            <p:nvSpPr>
              <p:cNvPr id="82" name="Freeform 81"/>
              <p:cNvSpPr>
                <a:spLocks noChangeAspect="1" noEditPoints="1"/>
              </p:cNvSpPr>
              <p:nvPr/>
            </p:nvSpPr>
            <p:spPr bwMode="black">
              <a:xfrm>
                <a:off x="4245174" y="5326446"/>
                <a:ext cx="170128" cy="229995"/>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chemeClr val="accent2"/>
              </a:solidFill>
              <a:ln>
                <a:noFill/>
              </a:ln>
            </p:spPr>
            <p:txBody>
              <a:bodyPr vert="horz" wrap="square" lIns="82263" tIns="41132" rIns="82263" bIns="41132" numCol="1" anchor="t" anchorCtr="0" compatLnSpc="1">
                <a:prstTxWarp prst="textNoShape">
                  <a:avLst/>
                </a:prstTxWarp>
              </a:bodyPr>
              <a:lstStyle/>
              <a:p>
                <a:pPr defTabSz="913668">
                  <a:defRPr/>
                </a:pPr>
                <a:endParaRPr lang="en-US" sz="1600" kern="0" dirty="0">
                  <a:solidFill>
                    <a:srgbClr val="505050"/>
                  </a:solidFill>
                </a:endParaRPr>
              </a:p>
            </p:txBody>
          </p:sp>
        </p:grpSp>
        <p:grpSp>
          <p:nvGrpSpPr>
            <p:cNvPr id="83" name="Group 82"/>
            <p:cNvGrpSpPr/>
            <p:nvPr/>
          </p:nvGrpSpPr>
          <p:grpSpPr>
            <a:xfrm>
              <a:off x="3702352" y="5718365"/>
              <a:ext cx="591033" cy="421198"/>
              <a:chOff x="3700152" y="5046792"/>
              <a:chExt cx="715150" cy="509650"/>
            </a:xfrm>
          </p:grpSpPr>
          <p:sp>
            <p:nvSpPr>
              <p:cNvPr id="84" name="Freeform 17"/>
              <p:cNvSpPr>
                <a:spLocks noChangeAspect="1" noEditPoints="1"/>
              </p:cNvSpPr>
              <p:nvPr/>
            </p:nvSpPr>
            <p:spPr bwMode="auto">
              <a:xfrm>
                <a:off x="3700152" y="5046793"/>
                <a:ext cx="246496" cy="509649"/>
              </a:xfrm>
              <a:custGeom>
                <a:avLst/>
                <a:gdLst>
                  <a:gd name="T0" fmla="*/ 28 w 367"/>
                  <a:gd name="T1" fmla="*/ 0 h 761"/>
                  <a:gd name="T2" fmla="*/ 0 w 367"/>
                  <a:gd name="T3" fmla="*/ 732 h 761"/>
                  <a:gd name="T4" fmla="*/ 339 w 367"/>
                  <a:gd name="T5" fmla="*/ 761 h 761"/>
                  <a:gd name="T6" fmla="*/ 367 w 367"/>
                  <a:gd name="T7" fmla="*/ 29 h 761"/>
                  <a:gd name="T8" fmla="*/ 59 w 367"/>
                  <a:gd name="T9" fmla="*/ 500 h 761"/>
                  <a:gd name="T10" fmla="*/ 59 w 367"/>
                  <a:gd name="T11" fmla="*/ 474 h 761"/>
                  <a:gd name="T12" fmla="*/ 59 w 367"/>
                  <a:gd name="T13" fmla="*/ 500 h 761"/>
                  <a:gd name="T14" fmla="*/ 88 w 367"/>
                  <a:gd name="T15" fmla="*/ 487 h 761"/>
                  <a:gd name="T16" fmla="*/ 114 w 367"/>
                  <a:gd name="T17" fmla="*/ 487 h 761"/>
                  <a:gd name="T18" fmla="*/ 321 w 367"/>
                  <a:gd name="T19" fmla="*/ 429 h 761"/>
                  <a:gd name="T20" fmla="*/ 55 w 367"/>
                  <a:gd name="T21" fmla="*/ 437 h 761"/>
                  <a:gd name="T22" fmla="*/ 47 w 367"/>
                  <a:gd name="T23" fmla="*/ 389 h 761"/>
                  <a:gd name="T24" fmla="*/ 313 w 367"/>
                  <a:gd name="T25" fmla="*/ 381 h 761"/>
                  <a:gd name="T26" fmla="*/ 321 w 367"/>
                  <a:gd name="T27" fmla="*/ 429 h 761"/>
                  <a:gd name="T28" fmla="*/ 313 w 367"/>
                  <a:gd name="T29" fmla="*/ 356 h 761"/>
                  <a:gd name="T30" fmla="*/ 47 w 367"/>
                  <a:gd name="T31" fmla="*/ 348 h 761"/>
                  <a:gd name="T32" fmla="*/ 55 w 367"/>
                  <a:gd name="T33" fmla="*/ 299 h 761"/>
                  <a:gd name="T34" fmla="*/ 321 w 367"/>
                  <a:gd name="T35" fmla="*/ 307 h 761"/>
                  <a:gd name="T36" fmla="*/ 321 w 367"/>
                  <a:gd name="T37" fmla="*/ 266 h 761"/>
                  <a:gd name="T38" fmla="*/ 55 w 367"/>
                  <a:gd name="T39" fmla="*/ 274 h 761"/>
                  <a:gd name="T40" fmla="*/ 47 w 367"/>
                  <a:gd name="T41" fmla="*/ 225 h 761"/>
                  <a:gd name="T42" fmla="*/ 313 w 367"/>
                  <a:gd name="T43" fmla="*/ 217 h 761"/>
                  <a:gd name="T44" fmla="*/ 321 w 367"/>
                  <a:gd name="T45" fmla="*/ 266 h 761"/>
                  <a:gd name="T46" fmla="*/ 313 w 367"/>
                  <a:gd name="T47" fmla="*/ 192 h 761"/>
                  <a:gd name="T48" fmla="*/ 47 w 367"/>
                  <a:gd name="T49" fmla="*/ 184 h 761"/>
                  <a:gd name="T50" fmla="*/ 55 w 367"/>
                  <a:gd name="T51" fmla="*/ 135 h 761"/>
                  <a:gd name="T52" fmla="*/ 321 w 367"/>
                  <a:gd name="T53" fmla="*/ 143 h 761"/>
                  <a:gd name="T54" fmla="*/ 321 w 367"/>
                  <a:gd name="T55" fmla="*/ 103 h 761"/>
                  <a:gd name="T56" fmla="*/ 55 w 367"/>
                  <a:gd name="T57" fmla="*/ 111 h 761"/>
                  <a:gd name="T58" fmla="*/ 47 w 367"/>
                  <a:gd name="T59" fmla="*/ 62 h 761"/>
                  <a:gd name="T60" fmla="*/ 313 w 367"/>
                  <a:gd name="T61" fmla="*/ 54 h 761"/>
                  <a:gd name="T62" fmla="*/ 321 w 367"/>
                  <a:gd name="T63" fmla="*/ 103 h 7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67" h="761">
                    <a:moveTo>
                      <a:pt x="339" y="0"/>
                    </a:moveTo>
                    <a:cubicBezTo>
                      <a:pt x="28" y="0"/>
                      <a:pt x="28" y="0"/>
                      <a:pt x="28" y="0"/>
                    </a:cubicBezTo>
                    <a:cubicBezTo>
                      <a:pt x="13" y="0"/>
                      <a:pt x="0" y="13"/>
                      <a:pt x="0" y="29"/>
                    </a:cubicBezTo>
                    <a:cubicBezTo>
                      <a:pt x="0" y="732"/>
                      <a:pt x="0" y="732"/>
                      <a:pt x="0" y="732"/>
                    </a:cubicBezTo>
                    <a:cubicBezTo>
                      <a:pt x="0" y="748"/>
                      <a:pt x="13" y="761"/>
                      <a:pt x="28" y="761"/>
                    </a:cubicBezTo>
                    <a:cubicBezTo>
                      <a:pt x="339" y="761"/>
                      <a:pt x="339" y="761"/>
                      <a:pt x="339" y="761"/>
                    </a:cubicBezTo>
                    <a:cubicBezTo>
                      <a:pt x="355" y="761"/>
                      <a:pt x="367" y="748"/>
                      <a:pt x="367" y="732"/>
                    </a:cubicBezTo>
                    <a:cubicBezTo>
                      <a:pt x="367" y="29"/>
                      <a:pt x="367" y="29"/>
                      <a:pt x="367" y="29"/>
                    </a:cubicBezTo>
                    <a:cubicBezTo>
                      <a:pt x="367" y="13"/>
                      <a:pt x="355" y="0"/>
                      <a:pt x="339" y="0"/>
                    </a:cubicBezTo>
                    <a:close/>
                    <a:moveTo>
                      <a:pt x="59" y="500"/>
                    </a:moveTo>
                    <a:cubicBezTo>
                      <a:pt x="52" y="500"/>
                      <a:pt x="46" y="494"/>
                      <a:pt x="46" y="487"/>
                    </a:cubicBezTo>
                    <a:cubicBezTo>
                      <a:pt x="46" y="480"/>
                      <a:pt x="52" y="474"/>
                      <a:pt x="59" y="474"/>
                    </a:cubicBezTo>
                    <a:cubicBezTo>
                      <a:pt x="66" y="474"/>
                      <a:pt x="72" y="480"/>
                      <a:pt x="72" y="487"/>
                    </a:cubicBezTo>
                    <a:cubicBezTo>
                      <a:pt x="72" y="494"/>
                      <a:pt x="66" y="500"/>
                      <a:pt x="59" y="500"/>
                    </a:cubicBezTo>
                    <a:close/>
                    <a:moveTo>
                      <a:pt x="101" y="500"/>
                    </a:moveTo>
                    <a:cubicBezTo>
                      <a:pt x="94" y="500"/>
                      <a:pt x="88" y="494"/>
                      <a:pt x="88" y="487"/>
                    </a:cubicBezTo>
                    <a:cubicBezTo>
                      <a:pt x="88" y="480"/>
                      <a:pt x="94" y="474"/>
                      <a:pt x="101" y="474"/>
                    </a:cubicBezTo>
                    <a:cubicBezTo>
                      <a:pt x="108" y="474"/>
                      <a:pt x="114" y="480"/>
                      <a:pt x="114" y="487"/>
                    </a:cubicBezTo>
                    <a:cubicBezTo>
                      <a:pt x="114" y="494"/>
                      <a:pt x="108" y="500"/>
                      <a:pt x="101" y="500"/>
                    </a:cubicBezTo>
                    <a:close/>
                    <a:moveTo>
                      <a:pt x="321" y="429"/>
                    </a:moveTo>
                    <a:cubicBezTo>
                      <a:pt x="321" y="434"/>
                      <a:pt x="317" y="437"/>
                      <a:pt x="313" y="437"/>
                    </a:cubicBezTo>
                    <a:cubicBezTo>
                      <a:pt x="55" y="437"/>
                      <a:pt x="55" y="437"/>
                      <a:pt x="55" y="437"/>
                    </a:cubicBezTo>
                    <a:cubicBezTo>
                      <a:pt x="50" y="437"/>
                      <a:pt x="47" y="434"/>
                      <a:pt x="47" y="429"/>
                    </a:cubicBezTo>
                    <a:cubicBezTo>
                      <a:pt x="47" y="389"/>
                      <a:pt x="47" y="389"/>
                      <a:pt x="47" y="389"/>
                    </a:cubicBezTo>
                    <a:cubicBezTo>
                      <a:pt x="47" y="384"/>
                      <a:pt x="50" y="381"/>
                      <a:pt x="55" y="381"/>
                    </a:cubicBezTo>
                    <a:cubicBezTo>
                      <a:pt x="313" y="381"/>
                      <a:pt x="313" y="381"/>
                      <a:pt x="313" y="381"/>
                    </a:cubicBezTo>
                    <a:cubicBezTo>
                      <a:pt x="317" y="381"/>
                      <a:pt x="321" y="384"/>
                      <a:pt x="321" y="389"/>
                    </a:cubicBezTo>
                    <a:lnTo>
                      <a:pt x="321" y="429"/>
                    </a:lnTo>
                    <a:close/>
                    <a:moveTo>
                      <a:pt x="321" y="348"/>
                    </a:moveTo>
                    <a:cubicBezTo>
                      <a:pt x="321" y="352"/>
                      <a:pt x="317" y="356"/>
                      <a:pt x="313" y="356"/>
                    </a:cubicBezTo>
                    <a:cubicBezTo>
                      <a:pt x="55" y="356"/>
                      <a:pt x="55" y="356"/>
                      <a:pt x="55" y="356"/>
                    </a:cubicBezTo>
                    <a:cubicBezTo>
                      <a:pt x="50" y="356"/>
                      <a:pt x="47" y="352"/>
                      <a:pt x="47" y="348"/>
                    </a:cubicBezTo>
                    <a:cubicBezTo>
                      <a:pt x="47" y="307"/>
                      <a:pt x="47" y="307"/>
                      <a:pt x="47" y="307"/>
                    </a:cubicBezTo>
                    <a:cubicBezTo>
                      <a:pt x="47" y="302"/>
                      <a:pt x="50" y="299"/>
                      <a:pt x="55" y="299"/>
                    </a:cubicBezTo>
                    <a:cubicBezTo>
                      <a:pt x="313" y="299"/>
                      <a:pt x="313" y="299"/>
                      <a:pt x="313" y="299"/>
                    </a:cubicBezTo>
                    <a:cubicBezTo>
                      <a:pt x="317" y="299"/>
                      <a:pt x="321" y="302"/>
                      <a:pt x="321" y="307"/>
                    </a:cubicBezTo>
                    <a:lnTo>
                      <a:pt x="321" y="348"/>
                    </a:lnTo>
                    <a:close/>
                    <a:moveTo>
                      <a:pt x="321" y="266"/>
                    </a:moveTo>
                    <a:cubicBezTo>
                      <a:pt x="321" y="270"/>
                      <a:pt x="317" y="274"/>
                      <a:pt x="313" y="274"/>
                    </a:cubicBezTo>
                    <a:cubicBezTo>
                      <a:pt x="55" y="274"/>
                      <a:pt x="55" y="274"/>
                      <a:pt x="55" y="274"/>
                    </a:cubicBezTo>
                    <a:cubicBezTo>
                      <a:pt x="50" y="274"/>
                      <a:pt x="47" y="270"/>
                      <a:pt x="47" y="266"/>
                    </a:cubicBezTo>
                    <a:cubicBezTo>
                      <a:pt x="47" y="225"/>
                      <a:pt x="47" y="225"/>
                      <a:pt x="47" y="225"/>
                    </a:cubicBezTo>
                    <a:cubicBezTo>
                      <a:pt x="47" y="221"/>
                      <a:pt x="50" y="217"/>
                      <a:pt x="55" y="217"/>
                    </a:cubicBezTo>
                    <a:cubicBezTo>
                      <a:pt x="313" y="217"/>
                      <a:pt x="313" y="217"/>
                      <a:pt x="313" y="217"/>
                    </a:cubicBezTo>
                    <a:cubicBezTo>
                      <a:pt x="317" y="217"/>
                      <a:pt x="321" y="221"/>
                      <a:pt x="321" y="225"/>
                    </a:cubicBezTo>
                    <a:lnTo>
                      <a:pt x="321" y="266"/>
                    </a:lnTo>
                    <a:close/>
                    <a:moveTo>
                      <a:pt x="321" y="184"/>
                    </a:moveTo>
                    <a:cubicBezTo>
                      <a:pt x="321" y="189"/>
                      <a:pt x="317" y="192"/>
                      <a:pt x="313" y="192"/>
                    </a:cubicBezTo>
                    <a:cubicBezTo>
                      <a:pt x="55" y="192"/>
                      <a:pt x="55" y="192"/>
                      <a:pt x="55" y="192"/>
                    </a:cubicBezTo>
                    <a:cubicBezTo>
                      <a:pt x="50" y="192"/>
                      <a:pt x="47" y="189"/>
                      <a:pt x="47" y="184"/>
                    </a:cubicBezTo>
                    <a:cubicBezTo>
                      <a:pt x="47" y="143"/>
                      <a:pt x="47" y="143"/>
                      <a:pt x="47" y="143"/>
                    </a:cubicBezTo>
                    <a:cubicBezTo>
                      <a:pt x="47" y="139"/>
                      <a:pt x="50" y="135"/>
                      <a:pt x="55" y="135"/>
                    </a:cubicBezTo>
                    <a:cubicBezTo>
                      <a:pt x="313" y="135"/>
                      <a:pt x="313" y="135"/>
                      <a:pt x="313" y="135"/>
                    </a:cubicBezTo>
                    <a:cubicBezTo>
                      <a:pt x="317" y="135"/>
                      <a:pt x="321" y="139"/>
                      <a:pt x="321" y="143"/>
                    </a:cubicBezTo>
                    <a:lnTo>
                      <a:pt x="321" y="184"/>
                    </a:lnTo>
                    <a:close/>
                    <a:moveTo>
                      <a:pt x="321" y="103"/>
                    </a:moveTo>
                    <a:cubicBezTo>
                      <a:pt x="321" y="107"/>
                      <a:pt x="317" y="111"/>
                      <a:pt x="313" y="111"/>
                    </a:cubicBezTo>
                    <a:cubicBezTo>
                      <a:pt x="55" y="111"/>
                      <a:pt x="55" y="111"/>
                      <a:pt x="55" y="111"/>
                    </a:cubicBezTo>
                    <a:cubicBezTo>
                      <a:pt x="50" y="111"/>
                      <a:pt x="47" y="107"/>
                      <a:pt x="47" y="103"/>
                    </a:cubicBezTo>
                    <a:cubicBezTo>
                      <a:pt x="47" y="62"/>
                      <a:pt x="47" y="62"/>
                      <a:pt x="47" y="62"/>
                    </a:cubicBezTo>
                    <a:cubicBezTo>
                      <a:pt x="47" y="57"/>
                      <a:pt x="50" y="54"/>
                      <a:pt x="55" y="54"/>
                    </a:cubicBezTo>
                    <a:cubicBezTo>
                      <a:pt x="313" y="54"/>
                      <a:pt x="313" y="54"/>
                      <a:pt x="313" y="54"/>
                    </a:cubicBezTo>
                    <a:cubicBezTo>
                      <a:pt x="317" y="54"/>
                      <a:pt x="321" y="57"/>
                      <a:pt x="321" y="62"/>
                    </a:cubicBezTo>
                    <a:lnTo>
                      <a:pt x="321" y="103"/>
                    </a:lnTo>
                    <a:close/>
                  </a:path>
                </a:pathLst>
              </a:custGeom>
              <a:solidFill>
                <a:schemeClr val="tx1"/>
              </a:solidFill>
              <a:ln>
                <a:noFill/>
              </a:ln>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85" name="Freeform 79"/>
              <p:cNvSpPr>
                <a:spLocks noChangeAspect="1" noEditPoints="1"/>
              </p:cNvSpPr>
              <p:nvPr/>
            </p:nvSpPr>
            <p:spPr bwMode="black">
              <a:xfrm>
                <a:off x="4010847" y="5046792"/>
                <a:ext cx="170128" cy="229995"/>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chemeClr val="accent2"/>
              </a:solidFill>
              <a:ln>
                <a:noFill/>
              </a:ln>
            </p:spPr>
            <p:txBody>
              <a:bodyPr vert="horz" wrap="square" lIns="82263" tIns="41132" rIns="82263" bIns="41132" numCol="1" anchor="t" anchorCtr="0" compatLnSpc="1">
                <a:prstTxWarp prst="textNoShape">
                  <a:avLst/>
                </a:prstTxWarp>
              </a:bodyPr>
              <a:lstStyle/>
              <a:p>
                <a:pPr defTabSz="913668">
                  <a:defRPr/>
                </a:pPr>
                <a:endParaRPr lang="en-US" sz="1600" kern="0" dirty="0">
                  <a:solidFill>
                    <a:srgbClr val="505050"/>
                  </a:solidFill>
                </a:endParaRPr>
              </a:p>
            </p:txBody>
          </p:sp>
          <p:sp>
            <p:nvSpPr>
              <p:cNvPr id="86" name="Freeform 85"/>
              <p:cNvSpPr>
                <a:spLocks noChangeAspect="1" noEditPoints="1"/>
              </p:cNvSpPr>
              <p:nvPr/>
            </p:nvSpPr>
            <p:spPr bwMode="black">
              <a:xfrm>
                <a:off x="4245174" y="5046792"/>
                <a:ext cx="170128" cy="229995"/>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chemeClr val="accent2"/>
              </a:solidFill>
              <a:ln>
                <a:noFill/>
              </a:ln>
            </p:spPr>
            <p:txBody>
              <a:bodyPr vert="horz" wrap="square" lIns="82263" tIns="41132" rIns="82263" bIns="41132" numCol="1" anchor="t" anchorCtr="0" compatLnSpc="1">
                <a:prstTxWarp prst="textNoShape">
                  <a:avLst/>
                </a:prstTxWarp>
              </a:bodyPr>
              <a:lstStyle/>
              <a:p>
                <a:pPr defTabSz="913668">
                  <a:defRPr/>
                </a:pPr>
                <a:endParaRPr lang="en-US" sz="1600" kern="0" dirty="0">
                  <a:solidFill>
                    <a:srgbClr val="505050"/>
                  </a:solidFill>
                </a:endParaRPr>
              </a:p>
            </p:txBody>
          </p:sp>
          <p:sp>
            <p:nvSpPr>
              <p:cNvPr id="87" name="Freeform 79"/>
              <p:cNvSpPr>
                <a:spLocks noChangeAspect="1" noEditPoints="1"/>
              </p:cNvSpPr>
              <p:nvPr/>
            </p:nvSpPr>
            <p:spPr bwMode="black">
              <a:xfrm>
                <a:off x="4010847" y="5326446"/>
                <a:ext cx="170128" cy="229995"/>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chemeClr val="accent2"/>
              </a:solidFill>
              <a:ln>
                <a:noFill/>
              </a:ln>
            </p:spPr>
            <p:txBody>
              <a:bodyPr vert="horz" wrap="square" lIns="82263" tIns="41132" rIns="82263" bIns="41132" numCol="1" anchor="t" anchorCtr="0" compatLnSpc="1">
                <a:prstTxWarp prst="textNoShape">
                  <a:avLst/>
                </a:prstTxWarp>
              </a:bodyPr>
              <a:lstStyle/>
              <a:p>
                <a:pPr defTabSz="913668">
                  <a:defRPr/>
                </a:pPr>
                <a:endParaRPr lang="en-US" sz="1600" kern="0" dirty="0">
                  <a:solidFill>
                    <a:srgbClr val="505050"/>
                  </a:solidFill>
                </a:endParaRPr>
              </a:p>
            </p:txBody>
          </p:sp>
          <p:sp>
            <p:nvSpPr>
              <p:cNvPr id="88" name="Freeform 87"/>
              <p:cNvSpPr>
                <a:spLocks noChangeAspect="1" noEditPoints="1"/>
              </p:cNvSpPr>
              <p:nvPr/>
            </p:nvSpPr>
            <p:spPr bwMode="black">
              <a:xfrm>
                <a:off x="4245174" y="5326446"/>
                <a:ext cx="170128" cy="229995"/>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chemeClr val="accent2"/>
              </a:solidFill>
              <a:ln>
                <a:noFill/>
              </a:ln>
            </p:spPr>
            <p:txBody>
              <a:bodyPr vert="horz" wrap="square" lIns="82263" tIns="41132" rIns="82263" bIns="41132" numCol="1" anchor="t" anchorCtr="0" compatLnSpc="1">
                <a:prstTxWarp prst="textNoShape">
                  <a:avLst/>
                </a:prstTxWarp>
              </a:bodyPr>
              <a:lstStyle/>
              <a:p>
                <a:pPr defTabSz="913668">
                  <a:defRPr/>
                </a:pPr>
                <a:endParaRPr lang="en-US" sz="1600" kern="0" dirty="0">
                  <a:solidFill>
                    <a:srgbClr val="505050"/>
                  </a:solidFill>
                </a:endParaRPr>
              </a:p>
            </p:txBody>
          </p:sp>
        </p:grpSp>
        <p:sp>
          <p:nvSpPr>
            <p:cNvPr id="91" name="Freeform 5"/>
            <p:cNvSpPr>
              <a:spLocks noChangeAspect="1" noEditPoints="1"/>
            </p:cNvSpPr>
            <p:nvPr/>
          </p:nvSpPr>
          <p:spPr bwMode="auto">
            <a:xfrm>
              <a:off x="2354215" y="3373270"/>
              <a:ext cx="285437" cy="333416"/>
            </a:xfrm>
            <a:custGeom>
              <a:avLst/>
              <a:gdLst>
                <a:gd name="T0" fmla="*/ 288 w 294"/>
                <a:gd name="T1" fmla="*/ 236 h 344"/>
                <a:gd name="T2" fmla="*/ 147 w 294"/>
                <a:gd name="T3" fmla="*/ 286 h 344"/>
                <a:gd name="T4" fmla="*/ 6 w 294"/>
                <a:gd name="T5" fmla="*/ 236 h 344"/>
                <a:gd name="T6" fmla="*/ 0 w 294"/>
                <a:gd name="T7" fmla="*/ 236 h 344"/>
                <a:gd name="T8" fmla="*/ 0 w 294"/>
                <a:gd name="T9" fmla="*/ 278 h 344"/>
                <a:gd name="T10" fmla="*/ 147 w 294"/>
                <a:gd name="T11" fmla="*/ 344 h 344"/>
                <a:gd name="T12" fmla="*/ 294 w 294"/>
                <a:gd name="T13" fmla="*/ 278 h 344"/>
                <a:gd name="T14" fmla="*/ 294 w 294"/>
                <a:gd name="T15" fmla="*/ 236 h 344"/>
                <a:gd name="T16" fmla="*/ 288 w 294"/>
                <a:gd name="T17" fmla="*/ 236 h 344"/>
                <a:gd name="T18" fmla="*/ 288 w 294"/>
                <a:gd name="T19" fmla="*/ 137 h 344"/>
                <a:gd name="T20" fmla="*/ 147 w 294"/>
                <a:gd name="T21" fmla="*/ 181 h 344"/>
                <a:gd name="T22" fmla="*/ 6 w 294"/>
                <a:gd name="T23" fmla="*/ 137 h 344"/>
                <a:gd name="T24" fmla="*/ 0 w 294"/>
                <a:gd name="T25" fmla="*/ 137 h 344"/>
                <a:gd name="T26" fmla="*/ 0 w 294"/>
                <a:gd name="T27" fmla="*/ 186 h 344"/>
                <a:gd name="T28" fmla="*/ 147 w 294"/>
                <a:gd name="T29" fmla="*/ 245 h 344"/>
                <a:gd name="T30" fmla="*/ 294 w 294"/>
                <a:gd name="T31" fmla="*/ 186 h 344"/>
                <a:gd name="T32" fmla="*/ 294 w 294"/>
                <a:gd name="T33" fmla="*/ 137 h 344"/>
                <a:gd name="T34" fmla="*/ 288 w 294"/>
                <a:gd name="T35" fmla="*/ 137 h 344"/>
                <a:gd name="T36" fmla="*/ 147 w 294"/>
                <a:gd name="T37" fmla="*/ 0 h 344"/>
                <a:gd name="T38" fmla="*/ 0 w 294"/>
                <a:gd name="T39" fmla="*/ 55 h 344"/>
                <a:gd name="T40" fmla="*/ 0 w 294"/>
                <a:gd name="T41" fmla="*/ 82 h 344"/>
                <a:gd name="T42" fmla="*/ 147 w 294"/>
                <a:gd name="T43" fmla="*/ 140 h 344"/>
                <a:gd name="T44" fmla="*/ 294 w 294"/>
                <a:gd name="T45" fmla="*/ 82 h 344"/>
                <a:gd name="T46" fmla="*/ 294 w 294"/>
                <a:gd name="T47" fmla="*/ 55 h 344"/>
                <a:gd name="T48" fmla="*/ 147 w 294"/>
                <a:gd name="T49" fmla="*/ 0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94" h="344">
                  <a:moveTo>
                    <a:pt x="288" y="236"/>
                  </a:moveTo>
                  <a:cubicBezTo>
                    <a:pt x="270" y="265"/>
                    <a:pt x="214" y="286"/>
                    <a:pt x="147" y="286"/>
                  </a:cubicBezTo>
                  <a:cubicBezTo>
                    <a:pt x="80" y="286"/>
                    <a:pt x="24" y="265"/>
                    <a:pt x="6" y="236"/>
                  </a:cubicBezTo>
                  <a:cubicBezTo>
                    <a:pt x="2" y="230"/>
                    <a:pt x="0" y="233"/>
                    <a:pt x="0" y="236"/>
                  </a:cubicBezTo>
                  <a:cubicBezTo>
                    <a:pt x="0" y="239"/>
                    <a:pt x="0" y="278"/>
                    <a:pt x="0" y="278"/>
                  </a:cubicBezTo>
                  <a:cubicBezTo>
                    <a:pt x="0" y="306"/>
                    <a:pt x="66" y="344"/>
                    <a:pt x="147" y="344"/>
                  </a:cubicBezTo>
                  <a:cubicBezTo>
                    <a:pt x="228" y="344"/>
                    <a:pt x="294" y="307"/>
                    <a:pt x="294" y="278"/>
                  </a:cubicBezTo>
                  <a:cubicBezTo>
                    <a:pt x="294" y="278"/>
                    <a:pt x="294" y="239"/>
                    <a:pt x="294" y="236"/>
                  </a:cubicBezTo>
                  <a:cubicBezTo>
                    <a:pt x="294" y="233"/>
                    <a:pt x="292" y="230"/>
                    <a:pt x="288" y="236"/>
                  </a:cubicBezTo>
                  <a:close/>
                  <a:moveTo>
                    <a:pt x="288" y="137"/>
                  </a:moveTo>
                  <a:cubicBezTo>
                    <a:pt x="271" y="162"/>
                    <a:pt x="214" y="181"/>
                    <a:pt x="147" y="181"/>
                  </a:cubicBezTo>
                  <a:cubicBezTo>
                    <a:pt x="80" y="181"/>
                    <a:pt x="23" y="162"/>
                    <a:pt x="6" y="137"/>
                  </a:cubicBezTo>
                  <a:cubicBezTo>
                    <a:pt x="2" y="132"/>
                    <a:pt x="0" y="134"/>
                    <a:pt x="0" y="137"/>
                  </a:cubicBezTo>
                  <a:cubicBezTo>
                    <a:pt x="0" y="139"/>
                    <a:pt x="0" y="186"/>
                    <a:pt x="0" y="186"/>
                  </a:cubicBezTo>
                  <a:cubicBezTo>
                    <a:pt x="0" y="212"/>
                    <a:pt x="66" y="245"/>
                    <a:pt x="147" y="245"/>
                  </a:cubicBezTo>
                  <a:cubicBezTo>
                    <a:pt x="228" y="245"/>
                    <a:pt x="294" y="210"/>
                    <a:pt x="294" y="186"/>
                  </a:cubicBezTo>
                  <a:cubicBezTo>
                    <a:pt x="294" y="186"/>
                    <a:pt x="294" y="139"/>
                    <a:pt x="294" y="137"/>
                  </a:cubicBezTo>
                  <a:cubicBezTo>
                    <a:pt x="294" y="134"/>
                    <a:pt x="292" y="132"/>
                    <a:pt x="288" y="137"/>
                  </a:cubicBezTo>
                  <a:close/>
                  <a:moveTo>
                    <a:pt x="147" y="0"/>
                  </a:moveTo>
                  <a:cubicBezTo>
                    <a:pt x="66" y="0"/>
                    <a:pt x="0" y="25"/>
                    <a:pt x="0" y="55"/>
                  </a:cubicBezTo>
                  <a:cubicBezTo>
                    <a:pt x="0" y="82"/>
                    <a:pt x="0" y="82"/>
                    <a:pt x="0" y="82"/>
                  </a:cubicBezTo>
                  <a:cubicBezTo>
                    <a:pt x="0" y="114"/>
                    <a:pt x="66" y="140"/>
                    <a:pt x="147" y="140"/>
                  </a:cubicBezTo>
                  <a:cubicBezTo>
                    <a:pt x="228" y="140"/>
                    <a:pt x="294" y="114"/>
                    <a:pt x="294" y="82"/>
                  </a:cubicBezTo>
                  <a:cubicBezTo>
                    <a:pt x="294" y="55"/>
                    <a:pt x="294" y="55"/>
                    <a:pt x="294" y="55"/>
                  </a:cubicBezTo>
                  <a:cubicBezTo>
                    <a:pt x="294" y="25"/>
                    <a:pt x="228" y="0"/>
                    <a:pt x="147" y="0"/>
                  </a:cubicBezTo>
                  <a:close/>
                </a:path>
              </a:pathLst>
            </a:custGeom>
            <a:solidFill>
              <a:schemeClr val="tx1"/>
            </a:solidFill>
            <a:ln>
              <a:noFill/>
            </a:ln>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92" name="Freeform 5"/>
            <p:cNvSpPr>
              <a:spLocks noChangeAspect="1" noEditPoints="1"/>
            </p:cNvSpPr>
            <p:nvPr/>
          </p:nvSpPr>
          <p:spPr bwMode="auto">
            <a:xfrm>
              <a:off x="3021262" y="3373270"/>
              <a:ext cx="285437" cy="333416"/>
            </a:xfrm>
            <a:custGeom>
              <a:avLst/>
              <a:gdLst>
                <a:gd name="T0" fmla="*/ 288 w 294"/>
                <a:gd name="T1" fmla="*/ 236 h 344"/>
                <a:gd name="T2" fmla="*/ 147 w 294"/>
                <a:gd name="T3" fmla="*/ 286 h 344"/>
                <a:gd name="T4" fmla="*/ 6 w 294"/>
                <a:gd name="T5" fmla="*/ 236 h 344"/>
                <a:gd name="T6" fmla="*/ 0 w 294"/>
                <a:gd name="T7" fmla="*/ 236 h 344"/>
                <a:gd name="T8" fmla="*/ 0 w 294"/>
                <a:gd name="T9" fmla="*/ 278 h 344"/>
                <a:gd name="T10" fmla="*/ 147 w 294"/>
                <a:gd name="T11" fmla="*/ 344 h 344"/>
                <a:gd name="T12" fmla="*/ 294 w 294"/>
                <a:gd name="T13" fmla="*/ 278 h 344"/>
                <a:gd name="T14" fmla="*/ 294 w 294"/>
                <a:gd name="T15" fmla="*/ 236 h 344"/>
                <a:gd name="T16" fmla="*/ 288 w 294"/>
                <a:gd name="T17" fmla="*/ 236 h 344"/>
                <a:gd name="T18" fmla="*/ 288 w 294"/>
                <a:gd name="T19" fmla="*/ 137 h 344"/>
                <a:gd name="T20" fmla="*/ 147 w 294"/>
                <a:gd name="T21" fmla="*/ 181 h 344"/>
                <a:gd name="T22" fmla="*/ 6 w 294"/>
                <a:gd name="T23" fmla="*/ 137 h 344"/>
                <a:gd name="T24" fmla="*/ 0 w 294"/>
                <a:gd name="T25" fmla="*/ 137 h 344"/>
                <a:gd name="T26" fmla="*/ 0 w 294"/>
                <a:gd name="T27" fmla="*/ 186 h 344"/>
                <a:gd name="T28" fmla="*/ 147 w 294"/>
                <a:gd name="T29" fmla="*/ 245 h 344"/>
                <a:gd name="T30" fmla="*/ 294 w 294"/>
                <a:gd name="T31" fmla="*/ 186 h 344"/>
                <a:gd name="T32" fmla="*/ 294 w 294"/>
                <a:gd name="T33" fmla="*/ 137 h 344"/>
                <a:gd name="T34" fmla="*/ 288 w 294"/>
                <a:gd name="T35" fmla="*/ 137 h 344"/>
                <a:gd name="T36" fmla="*/ 147 w 294"/>
                <a:gd name="T37" fmla="*/ 0 h 344"/>
                <a:gd name="T38" fmla="*/ 0 w 294"/>
                <a:gd name="T39" fmla="*/ 55 h 344"/>
                <a:gd name="T40" fmla="*/ 0 w 294"/>
                <a:gd name="T41" fmla="*/ 82 h 344"/>
                <a:gd name="T42" fmla="*/ 147 w 294"/>
                <a:gd name="T43" fmla="*/ 140 h 344"/>
                <a:gd name="T44" fmla="*/ 294 w 294"/>
                <a:gd name="T45" fmla="*/ 82 h 344"/>
                <a:gd name="T46" fmla="*/ 294 w 294"/>
                <a:gd name="T47" fmla="*/ 55 h 344"/>
                <a:gd name="T48" fmla="*/ 147 w 294"/>
                <a:gd name="T49" fmla="*/ 0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94" h="344">
                  <a:moveTo>
                    <a:pt x="288" y="236"/>
                  </a:moveTo>
                  <a:cubicBezTo>
                    <a:pt x="270" y="265"/>
                    <a:pt x="214" y="286"/>
                    <a:pt x="147" y="286"/>
                  </a:cubicBezTo>
                  <a:cubicBezTo>
                    <a:pt x="80" y="286"/>
                    <a:pt x="24" y="265"/>
                    <a:pt x="6" y="236"/>
                  </a:cubicBezTo>
                  <a:cubicBezTo>
                    <a:pt x="2" y="230"/>
                    <a:pt x="0" y="233"/>
                    <a:pt x="0" y="236"/>
                  </a:cubicBezTo>
                  <a:cubicBezTo>
                    <a:pt x="0" y="239"/>
                    <a:pt x="0" y="278"/>
                    <a:pt x="0" y="278"/>
                  </a:cubicBezTo>
                  <a:cubicBezTo>
                    <a:pt x="0" y="306"/>
                    <a:pt x="66" y="344"/>
                    <a:pt x="147" y="344"/>
                  </a:cubicBezTo>
                  <a:cubicBezTo>
                    <a:pt x="228" y="344"/>
                    <a:pt x="294" y="307"/>
                    <a:pt x="294" y="278"/>
                  </a:cubicBezTo>
                  <a:cubicBezTo>
                    <a:pt x="294" y="278"/>
                    <a:pt x="294" y="239"/>
                    <a:pt x="294" y="236"/>
                  </a:cubicBezTo>
                  <a:cubicBezTo>
                    <a:pt x="294" y="233"/>
                    <a:pt x="292" y="230"/>
                    <a:pt x="288" y="236"/>
                  </a:cubicBezTo>
                  <a:close/>
                  <a:moveTo>
                    <a:pt x="288" y="137"/>
                  </a:moveTo>
                  <a:cubicBezTo>
                    <a:pt x="271" y="162"/>
                    <a:pt x="214" y="181"/>
                    <a:pt x="147" y="181"/>
                  </a:cubicBezTo>
                  <a:cubicBezTo>
                    <a:pt x="80" y="181"/>
                    <a:pt x="23" y="162"/>
                    <a:pt x="6" y="137"/>
                  </a:cubicBezTo>
                  <a:cubicBezTo>
                    <a:pt x="2" y="132"/>
                    <a:pt x="0" y="134"/>
                    <a:pt x="0" y="137"/>
                  </a:cubicBezTo>
                  <a:cubicBezTo>
                    <a:pt x="0" y="139"/>
                    <a:pt x="0" y="186"/>
                    <a:pt x="0" y="186"/>
                  </a:cubicBezTo>
                  <a:cubicBezTo>
                    <a:pt x="0" y="212"/>
                    <a:pt x="66" y="245"/>
                    <a:pt x="147" y="245"/>
                  </a:cubicBezTo>
                  <a:cubicBezTo>
                    <a:pt x="228" y="245"/>
                    <a:pt x="294" y="210"/>
                    <a:pt x="294" y="186"/>
                  </a:cubicBezTo>
                  <a:cubicBezTo>
                    <a:pt x="294" y="186"/>
                    <a:pt x="294" y="139"/>
                    <a:pt x="294" y="137"/>
                  </a:cubicBezTo>
                  <a:cubicBezTo>
                    <a:pt x="294" y="134"/>
                    <a:pt x="292" y="132"/>
                    <a:pt x="288" y="137"/>
                  </a:cubicBezTo>
                  <a:close/>
                  <a:moveTo>
                    <a:pt x="147" y="0"/>
                  </a:moveTo>
                  <a:cubicBezTo>
                    <a:pt x="66" y="0"/>
                    <a:pt x="0" y="25"/>
                    <a:pt x="0" y="55"/>
                  </a:cubicBezTo>
                  <a:cubicBezTo>
                    <a:pt x="0" y="82"/>
                    <a:pt x="0" y="82"/>
                    <a:pt x="0" y="82"/>
                  </a:cubicBezTo>
                  <a:cubicBezTo>
                    <a:pt x="0" y="114"/>
                    <a:pt x="66" y="140"/>
                    <a:pt x="147" y="140"/>
                  </a:cubicBezTo>
                  <a:cubicBezTo>
                    <a:pt x="228" y="140"/>
                    <a:pt x="294" y="114"/>
                    <a:pt x="294" y="82"/>
                  </a:cubicBezTo>
                  <a:cubicBezTo>
                    <a:pt x="294" y="55"/>
                    <a:pt x="294" y="55"/>
                    <a:pt x="294" y="55"/>
                  </a:cubicBezTo>
                  <a:cubicBezTo>
                    <a:pt x="294" y="25"/>
                    <a:pt x="228" y="0"/>
                    <a:pt x="147" y="0"/>
                  </a:cubicBezTo>
                  <a:close/>
                </a:path>
              </a:pathLst>
            </a:custGeom>
            <a:solidFill>
              <a:schemeClr val="tx1"/>
            </a:solidFill>
            <a:ln>
              <a:noFill/>
            </a:ln>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grpSp>
          <p:nvGrpSpPr>
            <p:cNvPr id="89" name="Group 88"/>
            <p:cNvGrpSpPr/>
            <p:nvPr/>
          </p:nvGrpSpPr>
          <p:grpSpPr>
            <a:xfrm>
              <a:off x="992153" y="6186319"/>
              <a:ext cx="4508572" cy="100584"/>
              <a:chOff x="992153" y="6186319"/>
              <a:chExt cx="4508572" cy="100584"/>
            </a:xfrm>
          </p:grpSpPr>
          <p:sp>
            <p:nvSpPr>
              <p:cNvPr id="95" name="Freeform 5"/>
              <p:cNvSpPr>
                <a:spLocks/>
              </p:cNvSpPr>
              <p:nvPr/>
            </p:nvSpPr>
            <p:spPr bwMode="auto">
              <a:xfrm rot="16200000">
                <a:off x="3198417" y="3984595"/>
                <a:ext cx="96044" cy="4508572"/>
              </a:xfrm>
              <a:custGeom>
                <a:avLst/>
                <a:gdLst>
                  <a:gd name="T0" fmla="*/ 100 w 100"/>
                  <a:gd name="T1" fmla="*/ 0 h 228"/>
                  <a:gd name="T2" fmla="*/ 0 w 100"/>
                  <a:gd name="T3" fmla="*/ 0 h 228"/>
                  <a:gd name="T4" fmla="*/ 0 w 100"/>
                  <a:gd name="T5" fmla="*/ 228 h 228"/>
                  <a:gd name="T6" fmla="*/ 100 w 100"/>
                  <a:gd name="T7" fmla="*/ 228 h 228"/>
                </a:gdLst>
                <a:ahLst/>
                <a:cxnLst>
                  <a:cxn ang="0">
                    <a:pos x="T0" y="T1"/>
                  </a:cxn>
                  <a:cxn ang="0">
                    <a:pos x="T2" y="T3"/>
                  </a:cxn>
                  <a:cxn ang="0">
                    <a:pos x="T4" y="T5"/>
                  </a:cxn>
                  <a:cxn ang="0">
                    <a:pos x="T6" y="T7"/>
                  </a:cxn>
                </a:cxnLst>
                <a:rect l="0" t="0" r="r" b="b"/>
                <a:pathLst>
                  <a:path w="100" h="228">
                    <a:moveTo>
                      <a:pt x="100" y="0"/>
                    </a:moveTo>
                    <a:lnTo>
                      <a:pt x="0" y="0"/>
                    </a:lnTo>
                    <a:lnTo>
                      <a:pt x="0" y="228"/>
                    </a:lnTo>
                    <a:lnTo>
                      <a:pt x="100" y="228"/>
                    </a:lnTo>
                  </a:path>
                </a:pathLst>
              </a:custGeom>
              <a:noFill/>
              <a:ln w="31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cxnSp>
            <p:nvCxnSpPr>
              <p:cNvPr id="70" name="Straight Connector 69"/>
              <p:cNvCxnSpPr/>
              <p:nvPr/>
            </p:nvCxnSpPr>
            <p:spPr>
              <a:xfrm flipV="1">
                <a:off x="2495010" y="6186319"/>
                <a:ext cx="0" cy="100584"/>
              </a:xfrm>
              <a:prstGeom prst="line">
                <a:avLst/>
              </a:prstGeom>
              <a:noFill/>
              <a:ln w="31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98" name="Straight Connector 97"/>
              <p:cNvCxnSpPr/>
              <p:nvPr/>
            </p:nvCxnSpPr>
            <p:spPr>
              <a:xfrm flipV="1">
                <a:off x="3997868" y="6186319"/>
                <a:ext cx="0" cy="100584"/>
              </a:xfrm>
              <a:prstGeom prst="line">
                <a:avLst/>
              </a:prstGeom>
              <a:noFill/>
              <a:ln w="31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grpSp>
        <p:nvGrpSpPr>
          <p:cNvPr id="93" name="Group 92"/>
          <p:cNvGrpSpPr/>
          <p:nvPr/>
        </p:nvGrpSpPr>
        <p:grpSpPr>
          <a:xfrm>
            <a:off x="6656085" y="2078631"/>
            <a:ext cx="5089260" cy="2160747"/>
            <a:chOff x="6789553" y="2119815"/>
            <a:chExt cx="5191310" cy="2204075"/>
          </a:xfrm>
        </p:grpSpPr>
        <p:sp>
          <p:nvSpPr>
            <p:cNvPr id="102" name="TextBox 101"/>
            <p:cNvSpPr txBox="1"/>
            <p:nvPr/>
          </p:nvSpPr>
          <p:spPr>
            <a:xfrm>
              <a:off x="7225983" y="2119815"/>
              <a:ext cx="4754880" cy="2204075"/>
            </a:xfrm>
            <a:prstGeom prst="rect">
              <a:avLst/>
            </a:prstGeom>
            <a:noFill/>
          </p:spPr>
          <p:txBody>
            <a:bodyPr wrap="square" lIns="179285" tIns="143428" rIns="89642" bIns="143428" rtlCol="0">
              <a:spAutoFit/>
            </a:bodyPr>
            <a:lstStyle/>
            <a:p>
              <a:pPr defTabSz="896386">
                <a:lnSpc>
                  <a:spcPct val="90000"/>
                </a:lnSpc>
                <a:spcAft>
                  <a:spcPts val="588"/>
                </a:spcAft>
                <a:defRPr/>
              </a:pPr>
              <a:r>
                <a:rPr lang="fr-FR" sz="1568" kern="0" dirty="0">
                  <a:gradFill>
                    <a:gsLst>
                      <a:gs pos="2917">
                        <a:schemeClr val="tx1"/>
                      </a:gs>
                      <a:gs pos="30000">
                        <a:schemeClr val="tx1"/>
                      </a:gs>
                    </a:gsLst>
                    <a:lin ang="5400000" scaled="0"/>
                  </a:gradFill>
                </a:rPr>
                <a:t>Serveurs x86 Standards, avec SSD </a:t>
              </a:r>
              <a:br>
                <a:rPr lang="fr-FR" sz="1568" kern="0" dirty="0">
                  <a:gradFill>
                    <a:gsLst>
                      <a:gs pos="2917">
                        <a:schemeClr val="tx1"/>
                      </a:gs>
                      <a:gs pos="30000">
                        <a:schemeClr val="tx1"/>
                      </a:gs>
                    </a:gsLst>
                    <a:lin ang="5400000" scaled="0"/>
                  </a:gradFill>
                </a:rPr>
              </a:br>
              <a:r>
                <a:rPr lang="fr-FR" sz="1568" kern="0" dirty="0">
                  <a:gradFill>
                    <a:gsLst>
                      <a:gs pos="2917">
                        <a:schemeClr val="tx1"/>
                      </a:gs>
                      <a:gs pos="30000">
                        <a:schemeClr val="tx1"/>
                      </a:gs>
                    </a:gsLst>
                    <a:lin ang="5400000" scaled="0"/>
                  </a:gradFill>
                </a:rPr>
                <a:t>et HDD </a:t>
              </a:r>
              <a:r>
                <a:rPr lang="fr-FR" sz="1568" b="1" kern="0" dirty="0">
                  <a:gradFill>
                    <a:gsLst>
                      <a:gs pos="2917">
                        <a:schemeClr val="tx1"/>
                      </a:gs>
                      <a:gs pos="30000">
                        <a:schemeClr val="tx1"/>
                      </a:gs>
                    </a:gsLst>
                    <a:lin ang="5400000" scaled="0"/>
                  </a:gradFill>
                </a:rPr>
                <a:t>locaux</a:t>
              </a:r>
              <a:r>
                <a:rPr lang="fr-FR" sz="1568" kern="0" dirty="0">
                  <a:gradFill>
                    <a:gsLst>
                      <a:gs pos="2917">
                        <a:schemeClr val="tx1"/>
                      </a:gs>
                      <a:gs pos="30000">
                        <a:schemeClr val="tx1"/>
                      </a:gs>
                    </a:gsLst>
                    <a:lin ang="5400000" scaled="0"/>
                  </a:gradFill>
                </a:rPr>
                <a:t>. Les serveurs sont connectés via 10GbE. SATA, SAS et </a:t>
              </a:r>
              <a:r>
                <a:rPr lang="fr-FR" sz="1568" kern="0" dirty="0" err="1">
                  <a:gradFill>
                    <a:gsLst>
                      <a:gs pos="2917">
                        <a:schemeClr val="tx1"/>
                      </a:gs>
                      <a:gs pos="30000">
                        <a:schemeClr val="tx1"/>
                      </a:gs>
                    </a:gsLst>
                    <a:lin ang="5400000" scaled="0"/>
                  </a:gradFill>
                </a:rPr>
                <a:t>NVMe</a:t>
              </a:r>
              <a:r>
                <a:rPr lang="fr-FR" sz="1568" kern="0" dirty="0">
                  <a:gradFill>
                    <a:gsLst>
                      <a:gs pos="2917">
                        <a:schemeClr val="tx1"/>
                      </a:gs>
                      <a:gs pos="30000">
                        <a:schemeClr val="tx1"/>
                      </a:gs>
                    </a:gsLst>
                    <a:lin ang="5400000" scaled="0"/>
                  </a:gradFill>
                </a:rPr>
                <a:t> supportés</a:t>
              </a:r>
            </a:p>
            <a:p>
              <a:pPr marL="164960" indent="-164960" defTabSz="896386">
                <a:lnSpc>
                  <a:spcPct val="90000"/>
                </a:lnSpc>
                <a:spcBef>
                  <a:spcPts val="294"/>
                </a:spcBef>
                <a:buFont typeface="Arial" panose="020B0604020202020204" pitchFamily="34" charset="0"/>
                <a:buChar char="•"/>
                <a:defRPr/>
              </a:pPr>
              <a:r>
                <a:rPr lang="fr-FR" sz="1372" kern="0" dirty="0">
                  <a:gradFill>
                    <a:gsLst>
                      <a:gs pos="2917">
                        <a:schemeClr val="tx1"/>
                      </a:gs>
                      <a:gs pos="30000">
                        <a:schemeClr val="tx1"/>
                      </a:gs>
                    </a:gsLst>
                    <a:lin ang="5400000" scaled="0"/>
                  </a:gradFill>
                </a:rPr>
                <a:t>Windows Server cluster</a:t>
              </a:r>
            </a:p>
            <a:p>
              <a:pPr marL="164960" indent="-164960" defTabSz="896386">
                <a:lnSpc>
                  <a:spcPct val="90000"/>
                </a:lnSpc>
                <a:spcBef>
                  <a:spcPts val="294"/>
                </a:spcBef>
                <a:buFont typeface="Arial" panose="020B0604020202020204" pitchFamily="34" charset="0"/>
                <a:buChar char="•"/>
                <a:defRPr/>
              </a:pPr>
              <a:r>
                <a:rPr lang="fr-FR" sz="1372" kern="0" dirty="0">
                  <a:gradFill>
                    <a:gsLst>
                      <a:gs pos="2917">
                        <a:schemeClr val="tx1"/>
                      </a:gs>
                      <a:gs pos="30000">
                        <a:schemeClr val="tx1"/>
                      </a:gs>
                    </a:gsLst>
                    <a:lin ang="5400000" scaled="0"/>
                  </a:gradFill>
                </a:rPr>
                <a:t>Activer Storage </a:t>
              </a:r>
              <a:r>
                <a:rPr lang="fr-FR" sz="1372" kern="0" dirty="0" err="1">
                  <a:gradFill>
                    <a:gsLst>
                      <a:gs pos="2917">
                        <a:schemeClr val="tx1"/>
                      </a:gs>
                      <a:gs pos="30000">
                        <a:schemeClr val="tx1"/>
                      </a:gs>
                    </a:gsLst>
                    <a:lin ang="5400000" scaled="0"/>
                  </a:gradFill>
                </a:rPr>
                <a:t>Spaces</a:t>
              </a:r>
              <a:r>
                <a:rPr lang="fr-FR" sz="1372" kern="0" dirty="0">
                  <a:gradFill>
                    <a:gsLst>
                      <a:gs pos="2917">
                        <a:schemeClr val="tx1"/>
                      </a:gs>
                      <a:gs pos="30000">
                        <a:schemeClr val="tx1"/>
                      </a:gs>
                    </a:gsLst>
                    <a:lin ang="5400000" scaled="0"/>
                  </a:gradFill>
                </a:rPr>
                <a:t> Direct</a:t>
              </a:r>
            </a:p>
            <a:p>
              <a:pPr marL="164960" indent="-164960" defTabSz="896386">
                <a:lnSpc>
                  <a:spcPct val="90000"/>
                </a:lnSpc>
                <a:spcBef>
                  <a:spcPts val="294"/>
                </a:spcBef>
                <a:buFont typeface="Arial" panose="020B0604020202020204" pitchFamily="34" charset="0"/>
                <a:buChar char="•"/>
                <a:defRPr/>
              </a:pPr>
              <a:r>
                <a:rPr lang="fr-FR" sz="1372" kern="0" dirty="0">
                  <a:gradFill>
                    <a:gsLst>
                      <a:gs pos="2917">
                        <a:schemeClr val="tx1"/>
                      </a:gs>
                      <a:gs pos="30000">
                        <a:schemeClr val="tx1"/>
                      </a:gs>
                    </a:gsLst>
                    <a:lin ang="5400000" scaled="0"/>
                  </a:gradFill>
                </a:rPr>
                <a:t>Créer Storage pool</a:t>
              </a:r>
            </a:p>
            <a:p>
              <a:pPr marL="164960" indent="-164960" defTabSz="896386">
                <a:lnSpc>
                  <a:spcPct val="90000"/>
                </a:lnSpc>
                <a:spcBef>
                  <a:spcPts val="294"/>
                </a:spcBef>
                <a:buFont typeface="Arial" panose="020B0604020202020204" pitchFamily="34" charset="0"/>
                <a:buChar char="•"/>
                <a:defRPr/>
              </a:pPr>
              <a:r>
                <a:rPr lang="fr-FR" sz="1372" kern="0" dirty="0">
                  <a:gradFill>
                    <a:gsLst>
                      <a:gs pos="2917">
                        <a:schemeClr val="tx1"/>
                      </a:gs>
                      <a:gs pos="30000">
                        <a:schemeClr val="tx1"/>
                      </a:gs>
                    </a:gsLst>
                    <a:lin ang="5400000" scaled="0"/>
                  </a:gradFill>
                </a:rPr>
                <a:t>Créer Storage </a:t>
              </a:r>
              <a:r>
                <a:rPr lang="fr-FR" sz="1372" kern="0" dirty="0" err="1">
                  <a:gradFill>
                    <a:gsLst>
                      <a:gs pos="2917">
                        <a:schemeClr val="tx1"/>
                      </a:gs>
                      <a:gs pos="30000">
                        <a:schemeClr val="tx1"/>
                      </a:gs>
                    </a:gsLst>
                    <a:lin ang="5400000" scaled="0"/>
                  </a:gradFill>
                </a:rPr>
                <a:t>Spaces</a:t>
              </a:r>
              <a:r>
                <a:rPr lang="fr-FR" sz="1372" kern="0" dirty="0">
                  <a:gradFill>
                    <a:gsLst>
                      <a:gs pos="2917">
                        <a:schemeClr val="tx1"/>
                      </a:gs>
                      <a:gs pos="30000">
                        <a:schemeClr val="tx1"/>
                      </a:gs>
                    </a:gsLst>
                    <a:lin ang="5400000" scaled="0"/>
                  </a:gradFill>
                </a:rPr>
                <a:t> sur les Storage pool</a:t>
              </a:r>
            </a:p>
            <a:p>
              <a:pPr marL="164960" indent="-164960" defTabSz="896386">
                <a:lnSpc>
                  <a:spcPct val="90000"/>
                </a:lnSpc>
                <a:spcBef>
                  <a:spcPts val="294"/>
                </a:spcBef>
                <a:buFont typeface="Arial" panose="020B0604020202020204" pitchFamily="34" charset="0"/>
                <a:buChar char="•"/>
                <a:defRPr/>
              </a:pPr>
              <a:r>
                <a:rPr lang="fr-FR" sz="1372" kern="0" dirty="0">
                  <a:gradFill>
                    <a:gsLst>
                      <a:gs pos="2917">
                        <a:schemeClr val="tx1"/>
                      </a:gs>
                      <a:gs pos="30000">
                        <a:schemeClr val="tx1"/>
                      </a:gs>
                    </a:gsLst>
                    <a:lin ang="5400000" scaled="0"/>
                  </a:gradFill>
                </a:rPr>
                <a:t>Optimiser for Storage </a:t>
              </a:r>
              <a:r>
                <a:rPr lang="fr-FR" sz="1372" kern="0" dirty="0" err="1">
                  <a:gradFill>
                    <a:gsLst>
                      <a:gs pos="2917">
                        <a:schemeClr val="tx1"/>
                      </a:gs>
                      <a:gs pos="30000">
                        <a:schemeClr val="tx1"/>
                      </a:gs>
                    </a:gsLst>
                    <a:lin ang="5400000" scaled="0"/>
                  </a:gradFill>
                </a:rPr>
                <a:t>Spaces</a:t>
              </a:r>
              <a:r>
                <a:rPr lang="fr-FR" sz="1372" kern="0" dirty="0">
                  <a:gradFill>
                    <a:gsLst>
                      <a:gs pos="2917">
                        <a:schemeClr val="tx1"/>
                      </a:gs>
                      <a:gs pos="30000">
                        <a:schemeClr val="tx1"/>
                      </a:gs>
                    </a:gsLst>
                    <a:lin ang="5400000" scaled="0"/>
                  </a:gradFill>
                </a:rPr>
                <a:t> Direct</a:t>
              </a:r>
            </a:p>
          </p:txBody>
        </p:sp>
        <p:sp>
          <p:nvSpPr>
            <p:cNvPr id="103" name="Oval 102"/>
            <p:cNvSpPr/>
            <p:nvPr/>
          </p:nvSpPr>
          <p:spPr bwMode="auto">
            <a:xfrm>
              <a:off x="6789553" y="2259780"/>
              <a:ext cx="434340" cy="434340"/>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568" b="1" kern="0" dirty="0">
                  <a:gradFill>
                    <a:gsLst>
                      <a:gs pos="0">
                        <a:srgbClr val="FFFFFF"/>
                      </a:gs>
                      <a:gs pos="100000">
                        <a:srgbClr val="FFFFFF"/>
                      </a:gs>
                    </a:gsLst>
                    <a:lin ang="5400000" scaled="0"/>
                  </a:gradFill>
                  <a:latin typeface="+mj-lt"/>
                  <a:ea typeface="Segoe UI" pitchFamily="34" charset="0"/>
                  <a:cs typeface="Segoe UI" pitchFamily="34" charset="0"/>
                </a:rPr>
                <a:t>1</a:t>
              </a:r>
            </a:p>
          </p:txBody>
        </p:sp>
      </p:grpSp>
      <p:grpSp>
        <p:nvGrpSpPr>
          <p:cNvPr id="90" name="Group 89"/>
          <p:cNvGrpSpPr/>
          <p:nvPr/>
        </p:nvGrpSpPr>
        <p:grpSpPr>
          <a:xfrm>
            <a:off x="6656086" y="4710211"/>
            <a:ext cx="4882779" cy="724007"/>
            <a:chOff x="6789553" y="4804163"/>
            <a:chExt cx="4980689" cy="738525"/>
          </a:xfrm>
        </p:grpSpPr>
        <p:sp>
          <p:nvSpPr>
            <p:cNvPr id="186" name="TextBox 185"/>
            <p:cNvSpPr txBox="1"/>
            <p:nvPr/>
          </p:nvSpPr>
          <p:spPr>
            <a:xfrm>
              <a:off x="7225983" y="4804163"/>
              <a:ext cx="4544259" cy="738525"/>
            </a:xfrm>
            <a:prstGeom prst="rect">
              <a:avLst/>
            </a:prstGeom>
            <a:noFill/>
          </p:spPr>
          <p:txBody>
            <a:bodyPr wrap="square" lIns="179285" tIns="143428" rIns="179285" bIns="143428" rtlCol="0">
              <a:spAutoFit/>
            </a:bodyPr>
            <a:lstStyle/>
            <a:p>
              <a:pPr defTabSz="896386">
                <a:lnSpc>
                  <a:spcPct val="90000"/>
                </a:lnSpc>
                <a:spcAft>
                  <a:spcPts val="588"/>
                </a:spcAft>
                <a:defRPr/>
              </a:pPr>
              <a:r>
                <a:rPr lang="fr-FR" sz="1568" kern="0" dirty="0">
                  <a:gradFill>
                    <a:gsLst>
                      <a:gs pos="2917">
                        <a:schemeClr val="tx1"/>
                      </a:gs>
                      <a:gs pos="30000">
                        <a:schemeClr val="tx1"/>
                      </a:gs>
                    </a:gsLst>
                    <a:lin ang="5400000" scaled="0"/>
                  </a:gradFill>
                </a:rPr>
                <a:t>Les ressources </a:t>
              </a:r>
              <a:r>
                <a:rPr lang="fr-FR" sz="1568" kern="0" dirty="0" err="1">
                  <a:gradFill>
                    <a:gsLst>
                      <a:gs pos="2917">
                        <a:schemeClr val="tx1"/>
                      </a:gs>
                      <a:gs pos="30000">
                        <a:schemeClr val="tx1"/>
                      </a:gs>
                    </a:gsLst>
                    <a:lin ang="5400000" scaled="0"/>
                  </a:gradFill>
                </a:rPr>
                <a:t>compute</a:t>
              </a:r>
              <a:r>
                <a:rPr lang="fr-FR" sz="1568" kern="0" dirty="0">
                  <a:gradFill>
                    <a:gsLst>
                      <a:gs pos="2917">
                        <a:schemeClr val="tx1"/>
                      </a:gs>
                      <a:gs pos="30000">
                        <a:schemeClr val="tx1"/>
                      </a:gs>
                    </a:gsLst>
                    <a:lin ang="5400000" scaled="0"/>
                  </a:gradFill>
                </a:rPr>
                <a:t> et stockage évolue ensemble et sont gérées ensemble.</a:t>
              </a:r>
            </a:p>
          </p:txBody>
        </p:sp>
        <p:sp>
          <p:nvSpPr>
            <p:cNvPr id="106" name="Oval 105"/>
            <p:cNvSpPr/>
            <p:nvPr/>
          </p:nvSpPr>
          <p:spPr bwMode="auto">
            <a:xfrm>
              <a:off x="6789553" y="4944128"/>
              <a:ext cx="434340" cy="434340"/>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568" b="1" kern="0" dirty="0">
                  <a:gradFill>
                    <a:gsLst>
                      <a:gs pos="0">
                        <a:srgbClr val="FFFFFF"/>
                      </a:gs>
                      <a:gs pos="100000">
                        <a:srgbClr val="FFFFFF"/>
                      </a:gs>
                    </a:gsLst>
                    <a:lin ang="5400000" scaled="0"/>
                  </a:gradFill>
                  <a:latin typeface="+mj-lt"/>
                  <a:ea typeface="Segoe UI" pitchFamily="34" charset="0"/>
                  <a:cs typeface="Segoe UI" pitchFamily="34" charset="0"/>
                </a:rPr>
                <a:t>2</a:t>
              </a:r>
            </a:p>
          </p:txBody>
        </p:sp>
      </p:grpSp>
    </p:spTree>
    <p:extLst>
      <p:ext uri="{BB962C8B-B14F-4D97-AF65-F5344CB8AC3E}">
        <p14:creationId xmlns:p14="http://schemas.microsoft.com/office/powerpoint/2010/main" val="3204803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100"/>
                                  </p:stCondLst>
                                  <p:childTnLst>
                                    <p:set>
                                      <p:cBhvr>
                                        <p:cTn id="6" dur="1" fill="hold">
                                          <p:stCondLst>
                                            <p:cond delay="0"/>
                                          </p:stCondLst>
                                        </p:cTn>
                                        <p:tgtEl>
                                          <p:spTgt spid="94"/>
                                        </p:tgtEl>
                                        <p:attrNameLst>
                                          <p:attrName>style.visibility</p:attrName>
                                        </p:attrNameLst>
                                      </p:cBhvr>
                                      <p:to>
                                        <p:strVal val="visible"/>
                                      </p:to>
                                    </p:set>
                                    <p:anim calcmode="lin" valueType="num">
                                      <p:cBhvr additive="base">
                                        <p:cTn id="7" dur="500" fill="hold"/>
                                        <p:tgtEl>
                                          <p:spTgt spid="94"/>
                                        </p:tgtEl>
                                        <p:attrNameLst>
                                          <p:attrName>ppt_x</p:attrName>
                                        </p:attrNameLst>
                                      </p:cBhvr>
                                      <p:tavLst>
                                        <p:tav tm="0">
                                          <p:val>
                                            <p:strVal val="#ppt_x"/>
                                          </p:val>
                                        </p:tav>
                                        <p:tav tm="100000">
                                          <p:val>
                                            <p:strVal val="#ppt_x"/>
                                          </p:val>
                                        </p:tav>
                                      </p:tavLst>
                                    </p:anim>
                                    <p:anim calcmode="lin" valueType="num">
                                      <p:cBhvr additive="base">
                                        <p:cTn id="8" dur="500" fill="hold"/>
                                        <p:tgtEl>
                                          <p:spTgt spid="94"/>
                                        </p:tgtEl>
                                        <p:attrNameLst>
                                          <p:attrName>ppt_y</p:attrName>
                                        </p:attrNameLst>
                                      </p:cBhvr>
                                      <p:tavLst>
                                        <p:tav tm="0">
                                          <p:val>
                                            <p:strVal val="1+#ppt_h/2"/>
                                          </p:val>
                                        </p:tav>
                                        <p:tav tm="100000">
                                          <p:val>
                                            <p:strVal val="#ppt_y"/>
                                          </p:val>
                                        </p:tav>
                                      </p:tavLst>
                                    </p:anim>
                                  </p:childTnLst>
                                </p:cTn>
                              </p:par>
                              <p:par>
                                <p:cTn id="9" presetID="2" presetClass="entr" presetSubtype="4" decel="100000" fill="hold" nodeType="withEffect">
                                  <p:stCondLst>
                                    <p:cond delay="200"/>
                                  </p:stCondLst>
                                  <p:childTnLst>
                                    <p:set>
                                      <p:cBhvr>
                                        <p:cTn id="10" dur="1" fill="hold">
                                          <p:stCondLst>
                                            <p:cond delay="0"/>
                                          </p:stCondLst>
                                        </p:cTn>
                                        <p:tgtEl>
                                          <p:spTgt spid="93"/>
                                        </p:tgtEl>
                                        <p:attrNameLst>
                                          <p:attrName>style.visibility</p:attrName>
                                        </p:attrNameLst>
                                      </p:cBhvr>
                                      <p:to>
                                        <p:strVal val="visible"/>
                                      </p:to>
                                    </p:set>
                                    <p:anim calcmode="lin" valueType="num">
                                      <p:cBhvr additive="base">
                                        <p:cTn id="11" dur="500" fill="hold"/>
                                        <p:tgtEl>
                                          <p:spTgt spid="93"/>
                                        </p:tgtEl>
                                        <p:attrNameLst>
                                          <p:attrName>ppt_x</p:attrName>
                                        </p:attrNameLst>
                                      </p:cBhvr>
                                      <p:tavLst>
                                        <p:tav tm="0">
                                          <p:val>
                                            <p:strVal val="#ppt_x"/>
                                          </p:val>
                                        </p:tav>
                                        <p:tav tm="100000">
                                          <p:val>
                                            <p:strVal val="#ppt_x"/>
                                          </p:val>
                                        </p:tav>
                                      </p:tavLst>
                                    </p:anim>
                                    <p:anim calcmode="lin" valueType="num">
                                      <p:cBhvr additive="base">
                                        <p:cTn id="12" dur="500" fill="hold"/>
                                        <p:tgtEl>
                                          <p:spTgt spid="93"/>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decel="100000" fill="hold" nodeType="clickEffect">
                                  <p:stCondLst>
                                    <p:cond delay="0"/>
                                  </p:stCondLst>
                                  <p:childTnLst>
                                    <p:set>
                                      <p:cBhvr>
                                        <p:cTn id="16" dur="1" fill="hold">
                                          <p:stCondLst>
                                            <p:cond delay="0"/>
                                          </p:stCondLst>
                                        </p:cTn>
                                        <p:tgtEl>
                                          <p:spTgt spid="90"/>
                                        </p:tgtEl>
                                        <p:attrNameLst>
                                          <p:attrName>style.visibility</p:attrName>
                                        </p:attrNameLst>
                                      </p:cBhvr>
                                      <p:to>
                                        <p:strVal val="visible"/>
                                      </p:to>
                                    </p:set>
                                    <p:anim calcmode="lin" valueType="num">
                                      <p:cBhvr additive="base">
                                        <p:cTn id="17" dur="500" fill="hold"/>
                                        <p:tgtEl>
                                          <p:spTgt spid="90"/>
                                        </p:tgtEl>
                                        <p:attrNameLst>
                                          <p:attrName>ppt_x</p:attrName>
                                        </p:attrNameLst>
                                      </p:cBhvr>
                                      <p:tavLst>
                                        <p:tav tm="0">
                                          <p:val>
                                            <p:strVal val="#ppt_x"/>
                                          </p:val>
                                        </p:tav>
                                        <p:tav tm="100000">
                                          <p:val>
                                            <p:strVal val="#ppt_x"/>
                                          </p:val>
                                        </p:tav>
                                      </p:tavLst>
                                    </p:anim>
                                    <p:anim calcmode="lin" valueType="num">
                                      <p:cBhvr additive="base">
                                        <p:cTn id="18" dur="500" fill="hold"/>
                                        <p:tgtEl>
                                          <p:spTgt spid="9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69239" y="2084172"/>
            <a:ext cx="11653523" cy="1796217"/>
          </a:xfrm>
        </p:spPr>
        <p:txBody>
          <a:bodyPr/>
          <a:lstStyle/>
          <a:p>
            <a:r>
              <a:rPr lang="fr-FR" sz="8000" dirty="0"/>
              <a:t>Processus de déploiement</a:t>
            </a:r>
          </a:p>
        </p:txBody>
      </p:sp>
    </p:spTree>
    <p:extLst>
      <p:ext uri="{BB962C8B-B14F-4D97-AF65-F5344CB8AC3E}">
        <p14:creationId xmlns:p14="http://schemas.microsoft.com/office/powerpoint/2010/main" val="2501106257"/>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a:t>Processus</a:t>
            </a:r>
            <a:r>
              <a:rPr lang="en-US" dirty="0"/>
              <a:t> de </a:t>
            </a:r>
            <a:r>
              <a:rPr lang="en-US" dirty="0" err="1"/>
              <a:t>déploiement</a:t>
            </a:r>
            <a:endParaRPr lang="fr-FR" dirty="0"/>
          </a:p>
        </p:txBody>
      </p:sp>
      <p:grpSp>
        <p:nvGrpSpPr>
          <p:cNvPr id="6" name="Group 5"/>
          <p:cNvGrpSpPr/>
          <p:nvPr/>
        </p:nvGrpSpPr>
        <p:grpSpPr>
          <a:xfrm>
            <a:off x="555675" y="1215943"/>
            <a:ext cx="11482113" cy="3091064"/>
            <a:chOff x="690622" y="2671306"/>
            <a:chExt cx="11483741" cy="2610105"/>
          </a:xfrm>
        </p:grpSpPr>
        <p:grpSp>
          <p:nvGrpSpPr>
            <p:cNvPr id="7" name="Group 6"/>
            <p:cNvGrpSpPr/>
            <p:nvPr/>
          </p:nvGrpSpPr>
          <p:grpSpPr>
            <a:xfrm>
              <a:off x="690622" y="2671306"/>
              <a:ext cx="7620619" cy="798401"/>
              <a:chOff x="457200" y="2708881"/>
              <a:chExt cx="7696576" cy="667633"/>
            </a:xfrm>
          </p:grpSpPr>
          <p:sp>
            <p:nvSpPr>
              <p:cNvPr id="12" name="Rectangle 11"/>
              <p:cNvSpPr/>
              <p:nvPr/>
            </p:nvSpPr>
            <p:spPr bwMode="auto">
              <a:xfrm>
                <a:off x="457200" y="2708881"/>
                <a:ext cx="3794948" cy="667633"/>
              </a:xfrm>
              <a:prstGeom prst="rect">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82854" tIns="91427" rIns="91401" bIns="146241" numCol="1" spcCol="0" rtlCol="0" fromWordArt="0" anchor="t" anchorCtr="0" forceAA="0" compatLnSpc="1">
                <a:prstTxWarp prst="textNoShape">
                  <a:avLst/>
                </a:prstTxWarp>
                <a:noAutofit/>
              </a:bodyPr>
              <a:lstStyle/>
              <a:p>
                <a:pPr algn="ctr" defTabSz="914224">
                  <a:lnSpc>
                    <a:spcPct val="107000"/>
                  </a:lnSpc>
                  <a:defRPr/>
                </a:pPr>
                <a:r>
                  <a:rPr lang="fr-FR" sz="2400" b="1" kern="0" dirty="0">
                    <a:solidFill>
                      <a:schemeClr val="bg1"/>
                    </a:solidFill>
                  </a:rPr>
                  <a:t>Etape 1</a:t>
                </a:r>
              </a:p>
              <a:p>
                <a:pPr algn="ctr" defTabSz="914224">
                  <a:lnSpc>
                    <a:spcPct val="107000"/>
                  </a:lnSpc>
                  <a:defRPr/>
                </a:pPr>
                <a:r>
                  <a:rPr lang="fr-FR" sz="2400" b="1" kern="0" dirty="0">
                    <a:solidFill>
                      <a:schemeClr val="bg1"/>
                    </a:solidFill>
                  </a:rPr>
                  <a:t>Hardware &amp; infra</a:t>
                </a:r>
              </a:p>
              <a:p>
                <a:pPr defTabSz="914224" fontAlgn="base">
                  <a:lnSpc>
                    <a:spcPct val="90000"/>
                  </a:lnSpc>
                  <a:spcBef>
                    <a:spcPct val="0"/>
                  </a:spcBef>
                  <a:spcAft>
                    <a:spcPct val="0"/>
                  </a:spcAft>
                  <a:defRPr/>
                </a:pPr>
                <a:endParaRPr lang="en-US" sz="400" kern="0" dirty="0">
                  <a:solidFill>
                    <a:schemeClr val="bg1"/>
                  </a:solidFill>
                </a:endParaRPr>
              </a:p>
              <a:p>
                <a:pPr defTabSz="914224">
                  <a:lnSpc>
                    <a:spcPct val="107000"/>
                  </a:lnSpc>
                  <a:spcBef>
                    <a:spcPts val="612"/>
                  </a:spcBef>
                  <a:defRPr/>
                </a:pPr>
                <a:endParaRPr lang="en-US" sz="1499" kern="0" dirty="0">
                  <a:solidFill>
                    <a:srgbClr val="FFFFFF"/>
                  </a:solidFill>
                  <a:cs typeface="Segoe UI Light" panose="020B0502040204020203" pitchFamily="34" charset="0"/>
                </a:endParaRPr>
              </a:p>
            </p:txBody>
          </p:sp>
          <p:sp>
            <p:nvSpPr>
              <p:cNvPr id="13" name="Rectangle 12"/>
              <p:cNvSpPr/>
              <p:nvPr/>
            </p:nvSpPr>
            <p:spPr bwMode="auto">
              <a:xfrm>
                <a:off x="4358828" y="2708881"/>
                <a:ext cx="3794948" cy="667633"/>
              </a:xfrm>
              <a:prstGeom prst="rect">
                <a:avLst/>
              </a:prstGeom>
              <a:solidFill>
                <a:srgbClr val="4472C4"/>
              </a:solidFill>
              <a:ln w="9525" cap="flat" cmpd="sng" algn="ctr">
                <a:noFill/>
                <a:prstDash val="solid"/>
                <a:headEnd type="none" w="med" len="med"/>
                <a:tailEnd type="none" w="med" len="med"/>
              </a:ln>
              <a:effectLst/>
            </p:spPr>
            <p:txBody>
              <a:bodyPr rot="0" spcFirstLastPara="0" vertOverflow="overflow" horzOverflow="overflow" vert="horz" wrap="square" lIns="182854" tIns="91427" rIns="91401" bIns="146241" numCol="1" spcCol="0" rtlCol="0" fromWordArt="0" anchor="t" anchorCtr="0" forceAA="0" compatLnSpc="1">
                <a:prstTxWarp prst="textNoShape">
                  <a:avLst/>
                </a:prstTxWarp>
                <a:noAutofit/>
              </a:bodyPr>
              <a:lstStyle/>
              <a:p>
                <a:pPr algn="ctr" defTabSz="914224">
                  <a:lnSpc>
                    <a:spcPct val="107000"/>
                  </a:lnSpc>
                  <a:defRPr/>
                </a:pPr>
                <a:r>
                  <a:rPr lang="fr-FR" sz="2400" b="1" kern="0" dirty="0">
                    <a:solidFill>
                      <a:schemeClr val="bg1"/>
                    </a:solidFill>
                    <a:ea typeface="Times New Roman" panose="02020603050405020304" pitchFamily="18" charset="0"/>
                    <a:cs typeface="Times New Roman" panose="02020603050405020304" pitchFamily="18" charset="0"/>
                  </a:rPr>
                  <a:t>Etape 2</a:t>
                </a:r>
              </a:p>
              <a:p>
                <a:pPr algn="ctr" defTabSz="914224">
                  <a:lnSpc>
                    <a:spcPct val="107000"/>
                  </a:lnSpc>
                  <a:defRPr/>
                </a:pPr>
                <a:r>
                  <a:rPr lang="fr-FR" sz="2400" b="1" kern="0" dirty="0">
                    <a:solidFill>
                      <a:schemeClr val="bg1"/>
                    </a:solidFill>
                    <a:ea typeface="Times New Roman" panose="02020603050405020304" pitchFamily="18" charset="0"/>
                    <a:cs typeface="Times New Roman" panose="02020603050405020304" pitchFamily="18" charset="0"/>
                  </a:rPr>
                  <a:t>Déploiement OS</a:t>
                </a:r>
              </a:p>
              <a:p>
                <a:pPr defTabSz="914224" fontAlgn="base">
                  <a:lnSpc>
                    <a:spcPct val="90000"/>
                  </a:lnSpc>
                  <a:spcBef>
                    <a:spcPct val="0"/>
                  </a:spcBef>
                  <a:spcAft>
                    <a:spcPct val="0"/>
                  </a:spcAft>
                  <a:defRPr/>
                </a:pPr>
                <a:endParaRPr lang="en-US" sz="400" kern="0" dirty="0">
                  <a:solidFill>
                    <a:schemeClr val="bg1"/>
                  </a:solidFill>
                </a:endParaRPr>
              </a:p>
              <a:p>
                <a:pPr marL="168243" indent="-168243" defTabSz="914224">
                  <a:spcBef>
                    <a:spcPts val="612"/>
                  </a:spcBef>
                  <a:buFont typeface="Arial" panose="020B0604020202020204" pitchFamily="34" charset="0"/>
                  <a:buChar char="•"/>
                  <a:defRPr/>
                </a:pPr>
                <a:endParaRPr lang="en-US" sz="1399" kern="0" dirty="0">
                  <a:solidFill>
                    <a:srgbClr val="FFFFFF"/>
                  </a:solidFill>
                  <a:cs typeface="Segoe UI Light" panose="020B0502040204020203" pitchFamily="34" charset="0"/>
                </a:endParaRPr>
              </a:p>
              <a:p>
                <a:pPr marL="288869" indent="-171417" defTabSz="914224">
                  <a:spcBef>
                    <a:spcPts val="612"/>
                  </a:spcBef>
                  <a:buFont typeface="Arial" panose="020B0604020202020204" pitchFamily="34" charset="0"/>
                  <a:buChar char="•"/>
                  <a:defRPr/>
                </a:pPr>
                <a:endParaRPr lang="en-US" sz="1399" kern="0" dirty="0">
                  <a:solidFill>
                    <a:srgbClr val="FFFFFF"/>
                  </a:solidFill>
                  <a:cs typeface="Segoe UI Light" panose="020B0502040204020203" pitchFamily="34" charset="0"/>
                </a:endParaRPr>
              </a:p>
              <a:p>
                <a:pPr defTabSz="914224" fontAlgn="base">
                  <a:lnSpc>
                    <a:spcPct val="90000"/>
                  </a:lnSpc>
                  <a:spcBef>
                    <a:spcPct val="0"/>
                  </a:spcBef>
                  <a:spcAft>
                    <a:spcPct val="0"/>
                  </a:spcAft>
                  <a:defRPr/>
                </a:pPr>
                <a:endParaRPr lang="en-US" sz="2000" kern="0" dirty="0">
                  <a:solidFill>
                    <a:schemeClr val="bg1"/>
                  </a:solidFill>
                </a:endParaRPr>
              </a:p>
            </p:txBody>
          </p:sp>
        </p:grpSp>
        <p:grpSp>
          <p:nvGrpSpPr>
            <p:cNvPr id="8" name="Group 7"/>
            <p:cNvGrpSpPr/>
            <p:nvPr/>
          </p:nvGrpSpPr>
          <p:grpSpPr>
            <a:xfrm>
              <a:off x="690623" y="3606231"/>
              <a:ext cx="11483740" cy="1675180"/>
              <a:chOff x="457199" y="2629219"/>
              <a:chExt cx="11598205" cy="2259180"/>
            </a:xfrm>
          </p:grpSpPr>
          <p:sp>
            <p:nvSpPr>
              <p:cNvPr id="9" name="Rectangle 8"/>
              <p:cNvSpPr/>
              <p:nvPr/>
            </p:nvSpPr>
            <p:spPr bwMode="auto">
              <a:xfrm>
                <a:off x="457199" y="2629220"/>
                <a:ext cx="3794948" cy="2259179"/>
              </a:xfrm>
              <a:prstGeom prst="rect">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82854" tIns="0" rIns="91401" bIns="146241" numCol="1" spcCol="0" rtlCol="0" fromWordArt="0" anchor="ctr" anchorCtr="0" forceAA="0" compatLnSpc="1">
                <a:prstTxWarp prst="textNoShape">
                  <a:avLst/>
                </a:prstTxWarp>
                <a:noAutofit/>
              </a:bodyPr>
              <a:lstStyle/>
              <a:p>
                <a:pPr algn="ctr" defTabSz="914224">
                  <a:lnSpc>
                    <a:spcPct val="150000"/>
                  </a:lnSpc>
                  <a:spcBef>
                    <a:spcPts val="612"/>
                  </a:spcBef>
                  <a:defRPr/>
                </a:pPr>
                <a:r>
                  <a:rPr lang="fr-FR" sz="1600" kern="0" dirty="0">
                    <a:solidFill>
                      <a:srgbClr val="FFFFFF"/>
                    </a:solidFill>
                    <a:cs typeface="Segoe UI Light" panose="020B0502040204020203" pitchFamily="34" charset="0"/>
                  </a:rPr>
                  <a:t>Test matériel</a:t>
                </a:r>
              </a:p>
              <a:p>
                <a:pPr algn="ctr" defTabSz="914224">
                  <a:lnSpc>
                    <a:spcPct val="150000"/>
                  </a:lnSpc>
                  <a:spcBef>
                    <a:spcPts val="612"/>
                  </a:spcBef>
                  <a:defRPr/>
                </a:pPr>
                <a:r>
                  <a:rPr lang="fr-FR" sz="1600" kern="0" dirty="0">
                    <a:solidFill>
                      <a:srgbClr val="FFFFFF"/>
                    </a:solidFill>
                    <a:cs typeface="Segoe UI Light" panose="020B0502040204020203" pitchFamily="34" charset="0"/>
                  </a:rPr>
                  <a:t>Configuration BIOS</a:t>
                </a:r>
              </a:p>
              <a:p>
                <a:pPr algn="ctr" defTabSz="914224">
                  <a:lnSpc>
                    <a:spcPct val="150000"/>
                  </a:lnSpc>
                  <a:spcBef>
                    <a:spcPts val="612"/>
                  </a:spcBef>
                  <a:defRPr/>
                </a:pPr>
                <a:r>
                  <a:rPr lang="fr-FR" sz="1600" kern="0" dirty="0">
                    <a:solidFill>
                      <a:srgbClr val="FFFFFF"/>
                    </a:solidFill>
                    <a:cs typeface="Segoe UI Light" panose="020B0502040204020203" pitchFamily="34" charset="0"/>
                  </a:rPr>
                  <a:t>Préparation DHCP</a:t>
                </a:r>
              </a:p>
              <a:p>
                <a:pPr algn="ctr" defTabSz="914224">
                  <a:lnSpc>
                    <a:spcPct val="150000"/>
                  </a:lnSpc>
                  <a:spcBef>
                    <a:spcPts val="612"/>
                  </a:spcBef>
                  <a:defRPr/>
                </a:pPr>
                <a:r>
                  <a:rPr lang="fr-FR" sz="1600" kern="0" dirty="0">
                    <a:solidFill>
                      <a:srgbClr val="FFFFFF"/>
                    </a:solidFill>
                    <a:cs typeface="Segoe UI Light" panose="020B0502040204020203" pitchFamily="34" charset="0"/>
                  </a:rPr>
                  <a:t>Préparation clé USB / WDS / SCCM</a:t>
                </a:r>
              </a:p>
            </p:txBody>
          </p:sp>
          <p:sp>
            <p:nvSpPr>
              <p:cNvPr id="10" name="Rectangle 9"/>
              <p:cNvSpPr/>
              <p:nvPr/>
            </p:nvSpPr>
            <p:spPr bwMode="auto">
              <a:xfrm>
                <a:off x="4358828" y="2629219"/>
                <a:ext cx="3794948" cy="2259180"/>
              </a:xfrm>
              <a:prstGeom prst="rect">
                <a:avLst/>
              </a:prstGeom>
              <a:solidFill>
                <a:srgbClr val="4472C4"/>
              </a:solidFill>
              <a:ln w="9525" cap="flat" cmpd="sng" algn="ctr">
                <a:noFill/>
                <a:prstDash val="solid"/>
                <a:headEnd type="none" w="med" len="med"/>
                <a:tailEnd type="none" w="med" len="med"/>
              </a:ln>
              <a:effectLst/>
            </p:spPr>
            <p:txBody>
              <a:bodyPr rot="0" spcFirstLastPara="0" vertOverflow="overflow" horzOverflow="overflow" vert="horz" wrap="square" lIns="182854" tIns="0" rIns="91401" bIns="146241" numCol="1" spcCol="0" rtlCol="0" fromWordArt="0" anchor="ctr" anchorCtr="0" forceAA="0" compatLnSpc="1">
                <a:prstTxWarp prst="textNoShape">
                  <a:avLst/>
                </a:prstTxWarp>
                <a:noAutofit/>
              </a:bodyPr>
              <a:lstStyle/>
              <a:p>
                <a:pPr algn="ctr" defTabSz="914224">
                  <a:lnSpc>
                    <a:spcPct val="150000"/>
                  </a:lnSpc>
                  <a:spcBef>
                    <a:spcPts val="612"/>
                  </a:spcBef>
                </a:pPr>
                <a:r>
                  <a:rPr lang="fr-FR" sz="1600" kern="0" dirty="0">
                    <a:solidFill>
                      <a:srgbClr val="FFFFFF"/>
                    </a:solidFill>
                    <a:cs typeface="Segoe UI Light" panose="020B0502040204020203" pitchFamily="34" charset="0"/>
                  </a:rPr>
                  <a:t>Déploiement WS2016</a:t>
                </a:r>
              </a:p>
              <a:p>
                <a:pPr algn="ctr" defTabSz="914224">
                  <a:lnSpc>
                    <a:spcPct val="150000"/>
                  </a:lnSpc>
                  <a:spcBef>
                    <a:spcPts val="612"/>
                  </a:spcBef>
                </a:pPr>
                <a:r>
                  <a:rPr lang="fr-FR" sz="1600" kern="0" dirty="0">
                    <a:solidFill>
                      <a:srgbClr val="FFFFFF"/>
                    </a:solidFill>
                    <a:cs typeface="Segoe UI Light" panose="020B0502040204020203" pitchFamily="34" charset="0"/>
                  </a:rPr>
                  <a:t>Installation Drivers &amp; Applications</a:t>
                </a:r>
              </a:p>
              <a:p>
                <a:pPr algn="ctr" defTabSz="914224">
                  <a:lnSpc>
                    <a:spcPct val="150000"/>
                  </a:lnSpc>
                  <a:spcBef>
                    <a:spcPts val="612"/>
                  </a:spcBef>
                </a:pPr>
                <a:r>
                  <a:rPr lang="fr-FR" sz="1600" kern="0" dirty="0">
                    <a:solidFill>
                      <a:srgbClr val="FFFFFF"/>
                    </a:solidFill>
                    <a:cs typeface="Segoe UI Light" panose="020B0502040204020203" pitchFamily="34" charset="0"/>
                  </a:rPr>
                  <a:t>Configuration de l’OS (réseau, MAJ etc.)</a:t>
                </a:r>
              </a:p>
            </p:txBody>
          </p:sp>
          <p:sp>
            <p:nvSpPr>
              <p:cNvPr id="11" name="Rectangle 10"/>
              <p:cNvSpPr/>
              <p:nvPr/>
            </p:nvSpPr>
            <p:spPr bwMode="auto">
              <a:xfrm>
                <a:off x="8260456" y="2629220"/>
                <a:ext cx="3794948" cy="2259179"/>
              </a:xfrm>
              <a:prstGeom prst="rect">
                <a:avLst/>
              </a:prstGeom>
              <a:solidFill>
                <a:srgbClr val="ED7D31"/>
              </a:solidFill>
              <a:ln w="9525" cap="flat" cmpd="sng" algn="ctr">
                <a:noFill/>
                <a:prstDash val="solid"/>
                <a:headEnd type="none" w="med" len="med"/>
                <a:tailEnd type="none" w="med" len="med"/>
              </a:ln>
              <a:effectLst/>
            </p:spPr>
            <p:txBody>
              <a:bodyPr rot="0" spcFirstLastPara="0" vertOverflow="overflow" horzOverflow="overflow" vert="horz" wrap="square" lIns="182854" tIns="0" rIns="91401" bIns="146241" numCol="1" spcCol="0" rtlCol="0" fromWordArt="0" anchor="ctr" anchorCtr="0" forceAA="0" compatLnSpc="1">
                <a:prstTxWarp prst="textNoShape">
                  <a:avLst/>
                </a:prstTxWarp>
                <a:noAutofit/>
              </a:bodyPr>
              <a:lstStyle/>
              <a:p>
                <a:pPr algn="ctr" defTabSz="914224">
                  <a:lnSpc>
                    <a:spcPct val="150000"/>
                  </a:lnSpc>
                  <a:spcBef>
                    <a:spcPts val="612"/>
                  </a:spcBef>
                </a:pPr>
                <a:r>
                  <a:rPr lang="en-US" sz="1600" kern="0" dirty="0" err="1">
                    <a:solidFill>
                      <a:srgbClr val="FFFFFF"/>
                    </a:solidFill>
                    <a:cs typeface="Segoe UI Light" panose="020B0502040204020203" pitchFamily="34" charset="0"/>
                  </a:rPr>
                  <a:t>Mise</a:t>
                </a:r>
                <a:r>
                  <a:rPr lang="en-US" sz="1600" kern="0" dirty="0">
                    <a:solidFill>
                      <a:srgbClr val="FFFFFF"/>
                    </a:solidFill>
                    <a:cs typeface="Segoe UI Light" panose="020B0502040204020203" pitchFamily="34" charset="0"/>
                  </a:rPr>
                  <a:t> </a:t>
                </a:r>
                <a:r>
                  <a:rPr lang="en-US" sz="1600" kern="0" dirty="0" err="1">
                    <a:solidFill>
                      <a:srgbClr val="FFFFFF"/>
                    </a:solidFill>
                    <a:cs typeface="Segoe UI Light" panose="020B0502040204020203" pitchFamily="34" charset="0"/>
                  </a:rPr>
                  <a:t>en</a:t>
                </a:r>
                <a:r>
                  <a:rPr lang="en-US" sz="1600" kern="0" dirty="0">
                    <a:solidFill>
                      <a:srgbClr val="FFFFFF"/>
                    </a:solidFill>
                    <a:cs typeface="Segoe UI Light" panose="020B0502040204020203" pitchFamily="34" charset="0"/>
                  </a:rPr>
                  <a:t> oeuvre du cluster</a:t>
                </a:r>
              </a:p>
              <a:p>
                <a:pPr algn="ctr" defTabSz="914224">
                  <a:lnSpc>
                    <a:spcPct val="150000"/>
                  </a:lnSpc>
                  <a:spcBef>
                    <a:spcPts val="612"/>
                  </a:spcBef>
                </a:pPr>
                <a:r>
                  <a:rPr lang="en-US" sz="1600" kern="0" dirty="0">
                    <a:solidFill>
                      <a:srgbClr val="FFFFFF"/>
                    </a:solidFill>
                    <a:cs typeface="Segoe UI Light" panose="020B0502040204020203" pitchFamily="34" charset="0"/>
                  </a:rPr>
                  <a:t>Configuration</a:t>
                </a:r>
              </a:p>
              <a:p>
                <a:pPr algn="ctr" defTabSz="914224">
                  <a:lnSpc>
                    <a:spcPct val="150000"/>
                  </a:lnSpc>
                  <a:spcBef>
                    <a:spcPts val="612"/>
                  </a:spcBef>
                </a:pPr>
                <a:r>
                  <a:rPr lang="en-US" sz="1600" kern="0" dirty="0" err="1">
                    <a:solidFill>
                      <a:srgbClr val="FFFFFF"/>
                    </a:solidFill>
                    <a:cs typeface="Segoe UI Light" panose="020B0502040204020203" pitchFamily="34" charset="0"/>
                  </a:rPr>
                  <a:t>Déploiement</a:t>
                </a:r>
                <a:r>
                  <a:rPr lang="en-US" sz="1600" kern="0" dirty="0">
                    <a:solidFill>
                      <a:srgbClr val="FFFFFF"/>
                    </a:solidFill>
                    <a:cs typeface="Segoe UI Light" panose="020B0502040204020203" pitchFamily="34" charset="0"/>
                  </a:rPr>
                  <a:t> S2D</a:t>
                </a:r>
              </a:p>
              <a:p>
                <a:pPr algn="ctr" defTabSz="914224">
                  <a:lnSpc>
                    <a:spcPct val="150000"/>
                  </a:lnSpc>
                  <a:spcBef>
                    <a:spcPts val="612"/>
                  </a:spcBef>
                </a:pPr>
                <a:r>
                  <a:rPr lang="en-US" sz="1600" kern="0" dirty="0">
                    <a:solidFill>
                      <a:srgbClr val="FFFFFF"/>
                    </a:solidFill>
                    <a:cs typeface="Segoe UI Light" panose="020B0502040204020203" pitchFamily="34" charset="0"/>
                  </a:rPr>
                  <a:t>Configuration fine</a:t>
                </a:r>
              </a:p>
            </p:txBody>
          </p:sp>
        </p:grpSp>
      </p:grpSp>
      <p:sp>
        <p:nvSpPr>
          <p:cNvPr id="15" name="Rectangle 14"/>
          <p:cNvSpPr/>
          <p:nvPr/>
        </p:nvSpPr>
        <p:spPr bwMode="auto">
          <a:xfrm>
            <a:off x="8280826" y="1212849"/>
            <a:ext cx="3756963" cy="945521"/>
          </a:xfrm>
          <a:prstGeom prst="rect">
            <a:avLst/>
          </a:prstGeom>
          <a:solidFill>
            <a:srgbClr val="ED7D31"/>
          </a:solidFill>
          <a:ln w="9525" cap="flat" cmpd="sng" algn="ctr">
            <a:noFill/>
            <a:prstDash val="solid"/>
            <a:headEnd type="none" w="med" len="med"/>
            <a:tailEnd type="none" w="med" len="med"/>
          </a:ln>
          <a:effectLst/>
        </p:spPr>
        <p:txBody>
          <a:bodyPr rot="0" spcFirstLastPara="0" vertOverflow="overflow" horzOverflow="overflow" vert="horz" wrap="square" lIns="182854" tIns="91427" rIns="91401" bIns="146241" numCol="1" spcCol="0" rtlCol="0" fromWordArt="0" anchor="t" anchorCtr="0" forceAA="0" compatLnSpc="1">
            <a:prstTxWarp prst="textNoShape">
              <a:avLst/>
            </a:prstTxWarp>
            <a:noAutofit/>
          </a:bodyPr>
          <a:lstStyle/>
          <a:p>
            <a:pPr algn="ctr" defTabSz="914224">
              <a:lnSpc>
                <a:spcPct val="107000"/>
              </a:lnSpc>
              <a:defRPr/>
            </a:pPr>
            <a:r>
              <a:rPr lang="fr-FR" sz="2400" b="1" kern="0" dirty="0">
                <a:solidFill>
                  <a:schemeClr val="bg1"/>
                </a:solidFill>
              </a:rPr>
              <a:t>Etape 3</a:t>
            </a:r>
          </a:p>
          <a:p>
            <a:pPr algn="ctr" defTabSz="914224">
              <a:lnSpc>
                <a:spcPct val="107000"/>
              </a:lnSpc>
              <a:defRPr/>
            </a:pPr>
            <a:r>
              <a:rPr lang="fr-FR" sz="2400" b="1" kern="0" dirty="0">
                <a:solidFill>
                  <a:schemeClr val="bg1"/>
                </a:solidFill>
              </a:rPr>
              <a:t>Déploiement Cluster</a:t>
            </a:r>
          </a:p>
          <a:p>
            <a:pPr marL="0" marR="0" lvl="0" indent="0" defTabSz="914224" eaLnBrk="1" fontAlgn="auto" latinLnBrk="0" hangingPunct="1">
              <a:lnSpc>
                <a:spcPts val="1399"/>
              </a:lnSpc>
              <a:spcBef>
                <a:spcPts val="612"/>
              </a:spcBef>
              <a:spcAft>
                <a:spcPts val="0"/>
              </a:spcAft>
              <a:buClrTx/>
              <a:buSzTx/>
              <a:buFontTx/>
              <a:buNone/>
              <a:tabLst/>
              <a:defRPr/>
            </a:pPr>
            <a:endParaRPr kumimoji="0" lang="en-US" sz="2400" b="1" i="0" u="none" strike="noStrike" kern="0" cap="none" spc="0" normalizeH="0" baseline="0" noProof="0" dirty="0">
              <a:ln>
                <a:noFill/>
              </a:ln>
              <a:solidFill>
                <a:prstClr val="white"/>
              </a:solidFill>
              <a:effectLst/>
              <a:uLnTx/>
              <a:uFillTx/>
              <a:latin typeface="Calibri" panose="020F0502020204030204"/>
            </a:endParaRPr>
          </a:p>
          <a:p>
            <a:pPr marL="0" marR="0" lvl="0" indent="0" defTabSz="914224" eaLnBrk="1" fontAlgn="auto" latinLnBrk="0" hangingPunct="1">
              <a:lnSpc>
                <a:spcPts val="1399"/>
              </a:lnSpc>
              <a:spcBef>
                <a:spcPts val="612"/>
              </a:spcBef>
              <a:spcAft>
                <a:spcPts val="0"/>
              </a:spcAft>
              <a:buClrTx/>
              <a:buSzTx/>
              <a:buFontTx/>
              <a:buNone/>
              <a:tabLst/>
              <a:defRPr/>
            </a:pPr>
            <a:endParaRPr kumimoji="0" lang="en-US" sz="1499" b="0" i="0" u="none" strike="noStrike" kern="0" cap="none" spc="0" normalizeH="0" baseline="0" noProof="0" dirty="0">
              <a:ln>
                <a:noFill/>
              </a:ln>
              <a:solidFill>
                <a:srgbClr val="FFFFFF"/>
              </a:solidFill>
              <a:effectLst/>
              <a:uLnTx/>
              <a:uFillTx/>
              <a:latin typeface="Calibri" panose="020F0502020204030204"/>
              <a:cs typeface="Segoe UI Light" panose="020B0502040204020203" pitchFamily="34" charset="0"/>
            </a:endParaRPr>
          </a:p>
          <a:p>
            <a:pPr marL="168243" marR="0" lvl="0" indent="-168243" defTabSz="914224" eaLnBrk="1" fontAlgn="auto" latinLnBrk="0" hangingPunct="1">
              <a:lnSpc>
                <a:spcPct val="100000"/>
              </a:lnSpc>
              <a:spcBef>
                <a:spcPts val="612"/>
              </a:spcBef>
              <a:spcAft>
                <a:spcPts val="0"/>
              </a:spcAft>
              <a:buClrTx/>
              <a:buSzTx/>
              <a:buFont typeface="Arial" panose="020B0604020202020204" pitchFamily="34" charset="0"/>
              <a:buChar char="•"/>
              <a:tabLst/>
              <a:defRPr/>
            </a:pPr>
            <a:endParaRPr kumimoji="0" lang="en-US" sz="1399" b="0" i="0" u="none" strike="noStrike" kern="0" cap="none" spc="0" normalizeH="0" baseline="0" noProof="0" dirty="0">
              <a:ln>
                <a:noFill/>
              </a:ln>
              <a:solidFill>
                <a:srgbClr val="FFFFFF"/>
              </a:solidFill>
              <a:effectLst/>
              <a:uLnTx/>
              <a:uFillTx/>
              <a:latin typeface="Calibri" panose="020F0502020204030204"/>
              <a:cs typeface="Segoe UI Light" panose="020B0502040204020203" pitchFamily="34" charset="0"/>
            </a:endParaRPr>
          </a:p>
          <a:p>
            <a:pPr marL="288869" marR="0" lvl="0" indent="-171417" defTabSz="914224" eaLnBrk="1" fontAlgn="auto" latinLnBrk="0" hangingPunct="1">
              <a:lnSpc>
                <a:spcPct val="100000"/>
              </a:lnSpc>
              <a:spcBef>
                <a:spcPts val="612"/>
              </a:spcBef>
              <a:spcAft>
                <a:spcPts val="0"/>
              </a:spcAft>
              <a:buClrTx/>
              <a:buSzTx/>
              <a:buFont typeface="Arial" panose="020B0604020202020204" pitchFamily="34" charset="0"/>
              <a:buChar char="•"/>
              <a:tabLst/>
              <a:defRPr/>
            </a:pPr>
            <a:endParaRPr kumimoji="0" lang="en-US" sz="1399" b="0" i="0" u="none" strike="noStrike" kern="0" cap="none" spc="0" normalizeH="0" baseline="0" noProof="0" dirty="0">
              <a:ln>
                <a:noFill/>
              </a:ln>
              <a:solidFill>
                <a:srgbClr val="FFFFFF"/>
              </a:solidFill>
              <a:effectLst/>
              <a:uLnTx/>
              <a:uFillTx/>
              <a:latin typeface="Calibri" panose="020F0502020204030204"/>
              <a:cs typeface="Segoe UI Light" panose="020B0502040204020203" pitchFamily="34" charset="0"/>
            </a:endParaRPr>
          </a:p>
          <a:p>
            <a:pPr marL="0" marR="0" lvl="0" indent="0" defTabSz="914224"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Calibri" panose="020F0502020204030204"/>
            </a:endParaRPr>
          </a:p>
        </p:txBody>
      </p:sp>
    </p:spTree>
    <p:extLst>
      <p:ext uri="{BB962C8B-B14F-4D97-AF65-F5344CB8AC3E}">
        <p14:creationId xmlns:p14="http://schemas.microsoft.com/office/powerpoint/2010/main" val="2584765624"/>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8570" y="358621"/>
            <a:ext cx="11474238" cy="896552"/>
          </a:xfrm>
        </p:spPr>
        <p:txBody>
          <a:bodyPr/>
          <a:lstStyle/>
          <a:p>
            <a:r>
              <a:rPr lang="en-US" dirty="0" err="1"/>
              <a:t>Processus</a:t>
            </a:r>
            <a:r>
              <a:rPr lang="en-US" dirty="0"/>
              <a:t> de </a:t>
            </a:r>
            <a:r>
              <a:rPr lang="en-US" dirty="0" err="1"/>
              <a:t>déploiement</a:t>
            </a:r>
            <a:endParaRPr lang="fr-FR" dirty="0"/>
          </a:p>
        </p:txBody>
      </p:sp>
      <p:grpSp>
        <p:nvGrpSpPr>
          <p:cNvPr id="13" name="Group 12"/>
          <p:cNvGrpSpPr/>
          <p:nvPr/>
        </p:nvGrpSpPr>
        <p:grpSpPr>
          <a:xfrm>
            <a:off x="555675" y="1215944"/>
            <a:ext cx="11482114" cy="3091065"/>
            <a:chOff x="690622" y="2671306"/>
            <a:chExt cx="11483742" cy="2610106"/>
          </a:xfrm>
        </p:grpSpPr>
        <p:grpSp>
          <p:nvGrpSpPr>
            <p:cNvPr id="14" name="Group 13"/>
            <p:cNvGrpSpPr/>
            <p:nvPr/>
          </p:nvGrpSpPr>
          <p:grpSpPr>
            <a:xfrm>
              <a:off x="690622" y="2671306"/>
              <a:ext cx="11483742" cy="798401"/>
              <a:chOff x="457200" y="2708881"/>
              <a:chExt cx="11598204" cy="667633"/>
            </a:xfrm>
          </p:grpSpPr>
          <p:sp>
            <p:nvSpPr>
              <p:cNvPr id="19" name="Rectangle 18"/>
              <p:cNvSpPr/>
              <p:nvPr/>
            </p:nvSpPr>
            <p:spPr bwMode="auto">
              <a:xfrm>
                <a:off x="457200" y="2708881"/>
                <a:ext cx="3794948" cy="667633"/>
              </a:xfrm>
              <a:prstGeom prst="rect">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82854" tIns="91427" rIns="91401" bIns="146241" numCol="1" spcCol="0" rtlCol="0" fromWordArt="0" anchor="t" anchorCtr="0" forceAA="0" compatLnSpc="1">
                <a:prstTxWarp prst="textNoShape">
                  <a:avLst/>
                </a:prstTxWarp>
                <a:noAutofit/>
              </a:bodyPr>
              <a:lstStyle/>
              <a:p>
                <a:pPr algn="ctr" defTabSz="914224">
                  <a:lnSpc>
                    <a:spcPct val="107000"/>
                  </a:lnSpc>
                  <a:defRPr/>
                </a:pPr>
                <a:r>
                  <a:rPr lang="fr-FR" sz="2400" b="1" kern="0" dirty="0">
                    <a:solidFill>
                      <a:schemeClr val="bg1"/>
                    </a:solidFill>
                  </a:rPr>
                  <a:t>Etape 1</a:t>
                </a:r>
              </a:p>
              <a:p>
                <a:pPr algn="ctr" defTabSz="914224">
                  <a:lnSpc>
                    <a:spcPct val="107000"/>
                  </a:lnSpc>
                  <a:defRPr/>
                </a:pPr>
                <a:r>
                  <a:rPr lang="fr-FR" sz="2400" b="1" kern="0" dirty="0">
                    <a:solidFill>
                      <a:schemeClr val="bg1"/>
                    </a:solidFill>
                  </a:rPr>
                  <a:t>Hardware &amp; infra</a:t>
                </a:r>
              </a:p>
              <a:p>
                <a:pPr defTabSz="914224" fontAlgn="base">
                  <a:lnSpc>
                    <a:spcPct val="90000"/>
                  </a:lnSpc>
                  <a:spcBef>
                    <a:spcPct val="0"/>
                  </a:spcBef>
                  <a:spcAft>
                    <a:spcPct val="0"/>
                  </a:spcAft>
                  <a:defRPr/>
                </a:pPr>
                <a:endParaRPr lang="en-US" sz="400" kern="0" dirty="0">
                  <a:solidFill>
                    <a:schemeClr val="bg1"/>
                  </a:solidFill>
                </a:endParaRPr>
              </a:p>
              <a:p>
                <a:pPr defTabSz="914224">
                  <a:lnSpc>
                    <a:spcPct val="107000"/>
                  </a:lnSpc>
                  <a:spcBef>
                    <a:spcPts val="612"/>
                  </a:spcBef>
                  <a:defRPr/>
                </a:pPr>
                <a:endParaRPr lang="en-US" sz="1499" kern="0" dirty="0">
                  <a:solidFill>
                    <a:srgbClr val="FFFFFF"/>
                  </a:solidFill>
                  <a:cs typeface="Segoe UI Light" panose="020B0502040204020203" pitchFamily="34" charset="0"/>
                </a:endParaRPr>
              </a:p>
            </p:txBody>
          </p:sp>
          <p:sp>
            <p:nvSpPr>
              <p:cNvPr id="20" name="Rectangle 19"/>
              <p:cNvSpPr/>
              <p:nvPr/>
            </p:nvSpPr>
            <p:spPr bwMode="auto">
              <a:xfrm>
                <a:off x="4358828" y="2708881"/>
                <a:ext cx="3794948" cy="667633"/>
              </a:xfrm>
              <a:prstGeom prst="rect">
                <a:avLst/>
              </a:prstGeom>
              <a:solidFill>
                <a:srgbClr val="4472C4"/>
              </a:solidFill>
              <a:ln w="9525" cap="flat" cmpd="sng" algn="ctr">
                <a:noFill/>
                <a:prstDash val="solid"/>
                <a:headEnd type="none" w="med" len="med"/>
                <a:tailEnd type="none" w="med" len="med"/>
              </a:ln>
              <a:effectLst/>
            </p:spPr>
            <p:txBody>
              <a:bodyPr rot="0" spcFirstLastPara="0" vertOverflow="overflow" horzOverflow="overflow" vert="horz" wrap="square" lIns="182854" tIns="91427" rIns="91401" bIns="146241" numCol="1" spcCol="0" rtlCol="0" fromWordArt="0" anchor="t" anchorCtr="0" forceAA="0" compatLnSpc="1">
                <a:prstTxWarp prst="textNoShape">
                  <a:avLst/>
                </a:prstTxWarp>
                <a:noAutofit/>
              </a:bodyPr>
              <a:lstStyle/>
              <a:p>
                <a:pPr algn="ctr" defTabSz="914224">
                  <a:lnSpc>
                    <a:spcPct val="107000"/>
                  </a:lnSpc>
                  <a:defRPr/>
                </a:pPr>
                <a:r>
                  <a:rPr lang="fr-FR" sz="2400" b="1" kern="0" dirty="0">
                    <a:solidFill>
                      <a:schemeClr val="bg1"/>
                    </a:solidFill>
                    <a:ea typeface="Times New Roman" panose="02020603050405020304" pitchFamily="18" charset="0"/>
                    <a:cs typeface="Times New Roman" panose="02020603050405020304" pitchFamily="18" charset="0"/>
                  </a:rPr>
                  <a:t>Etape 2</a:t>
                </a:r>
              </a:p>
              <a:p>
                <a:pPr algn="ctr" defTabSz="914224">
                  <a:lnSpc>
                    <a:spcPct val="107000"/>
                  </a:lnSpc>
                  <a:defRPr/>
                </a:pPr>
                <a:r>
                  <a:rPr lang="fr-FR" sz="2400" b="1" kern="0" dirty="0">
                    <a:solidFill>
                      <a:schemeClr val="bg1"/>
                    </a:solidFill>
                    <a:ea typeface="Times New Roman" panose="02020603050405020304" pitchFamily="18" charset="0"/>
                    <a:cs typeface="Times New Roman" panose="02020603050405020304" pitchFamily="18" charset="0"/>
                  </a:rPr>
                  <a:t>Déploiement OS</a:t>
                </a:r>
              </a:p>
              <a:p>
                <a:pPr defTabSz="914224" fontAlgn="base">
                  <a:lnSpc>
                    <a:spcPct val="90000"/>
                  </a:lnSpc>
                  <a:spcBef>
                    <a:spcPct val="0"/>
                  </a:spcBef>
                  <a:spcAft>
                    <a:spcPct val="0"/>
                  </a:spcAft>
                  <a:defRPr/>
                </a:pPr>
                <a:endParaRPr lang="en-US" sz="400" kern="0" dirty="0">
                  <a:solidFill>
                    <a:schemeClr val="bg1"/>
                  </a:solidFill>
                </a:endParaRPr>
              </a:p>
              <a:p>
                <a:pPr marL="168243" indent="-168243" defTabSz="914224">
                  <a:spcBef>
                    <a:spcPts val="612"/>
                  </a:spcBef>
                  <a:buFont typeface="Arial" panose="020B0604020202020204" pitchFamily="34" charset="0"/>
                  <a:buChar char="•"/>
                  <a:defRPr/>
                </a:pPr>
                <a:endParaRPr lang="en-US" sz="1399" kern="0" dirty="0">
                  <a:solidFill>
                    <a:srgbClr val="FFFFFF"/>
                  </a:solidFill>
                  <a:cs typeface="Segoe UI Light" panose="020B0502040204020203" pitchFamily="34" charset="0"/>
                </a:endParaRPr>
              </a:p>
              <a:p>
                <a:pPr marL="288869" indent="-171417" defTabSz="914224">
                  <a:spcBef>
                    <a:spcPts val="612"/>
                  </a:spcBef>
                  <a:buFont typeface="Arial" panose="020B0604020202020204" pitchFamily="34" charset="0"/>
                  <a:buChar char="•"/>
                  <a:defRPr/>
                </a:pPr>
                <a:endParaRPr lang="en-US" sz="1399" kern="0" dirty="0">
                  <a:solidFill>
                    <a:srgbClr val="FFFFFF"/>
                  </a:solidFill>
                  <a:cs typeface="Segoe UI Light" panose="020B0502040204020203" pitchFamily="34" charset="0"/>
                </a:endParaRPr>
              </a:p>
              <a:p>
                <a:pPr defTabSz="914224" fontAlgn="base">
                  <a:lnSpc>
                    <a:spcPct val="90000"/>
                  </a:lnSpc>
                  <a:spcBef>
                    <a:spcPct val="0"/>
                  </a:spcBef>
                  <a:spcAft>
                    <a:spcPct val="0"/>
                  </a:spcAft>
                  <a:defRPr/>
                </a:pPr>
                <a:endParaRPr lang="en-US" sz="2000" kern="0" dirty="0">
                  <a:solidFill>
                    <a:schemeClr val="bg1"/>
                  </a:solidFill>
                </a:endParaRPr>
              </a:p>
            </p:txBody>
          </p:sp>
          <p:sp>
            <p:nvSpPr>
              <p:cNvPr id="21" name="Rectangle 20"/>
              <p:cNvSpPr/>
              <p:nvPr/>
            </p:nvSpPr>
            <p:spPr bwMode="auto">
              <a:xfrm>
                <a:off x="8260456" y="2708881"/>
                <a:ext cx="3794948" cy="667633"/>
              </a:xfrm>
              <a:prstGeom prst="rect">
                <a:avLst/>
              </a:prstGeom>
              <a:solidFill>
                <a:srgbClr val="ED7D31"/>
              </a:solidFill>
              <a:ln w="9525" cap="flat" cmpd="sng" algn="ctr">
                <a:noFill/>
                <a:prstDash val="solid"/>
                <a:headEnd type="none" w="med" len="med"/>
                <a:tailEnd type="none" w="med" len="med"/>
              </a:ln>
              <a:effectLst/>
            </p:spPr>
            <p:txBody>
              <a:bodyPr rot="0" spcFirstLastPara="0" vertOverflow="overflow" horzOverflow="overflow" vert="horz" wrap="square" lIns="182854" tIns="91427" rIns="91401" bIns="146241" numCol="1" spcCol="0" rtlCol="0" fromWordArt="0" anchor="t" anchorCtr="0" forceAA="0" compatLnSpc="1">
                <a:prstTxWarp prst="textNoShape">
                  <a:avLst/>
                </a:prstTxWarp>
                <a:noAutofit/>
              </a:bodyPr>
              <a:lstStyle/>
              <a:p>
                <a:pPr algn="ctr" defTabSz="914224">
                  <a:lnSpc>
                    <a:spcPct val="107000"/>
                  </a:lnSpc>
                  <a:defRPr/>
                </a:pPr>
                <a:r>
                  <a:rPr lang="fr-FR" sz="2400" b="1" kern="0" dirty="0">
                    <a:solidFill>
                      <a:schemeClr val="bg1"/>
                    </a:solidFill>
                  </a:rPr>
                  <a:t>Etape 3</a:t>
                </a:r>
              </a:p>
              <a:p>
                <a:pPr algn="ctr" defTabSz="914224">
                  <a:lnSpc>
                    <a:spcPct val="107000"/>
                  </a:lnSpc>
                  <a:defRPr/>
                </a:pPr>
                <a:r>
                  <a:rPr lang="fr-FR" sz="2400" b="1" kern="0" dirty="0">
                    <a:solidFill>
                      <a:schemeClr val="bg1"/>
                    </a:solidFill>
                  </a:rPr>
                  <a:t>Déploiement Cluster</a:t>
                </a:r>
              </a:p>
              <a:p>
                <a:pPr defTabSz="914224">
                  <a:lnSpc>
                    <a:spcPts val="1399"/>
                  </a:lnSpc>
                  <a:spcBef>
                    <a:spcPts val="612"/>
                  </a:spcBef>
                  <a:defRPr/>
                </a:pPr>
                <a:endParaRPr lang="en-US" sz="2400" b="1" kern="0" dirty="0">
                  <a:solidFill>
                    <a:schemeClr val="bg1"/>
                  </a:solidFill>
                </a:endParaRPr>
              </a:p>
              <a:p>
                <a:pPr defTabSz="914224">
                  <a:lnSpc>
                    <a:spcPts val="1399"/>
                  </a:lnSpc>
                  <a:spcBef>
                    <a:spcPts val="612"/>
                  </a:spcBef>
                  <a:defRPr/>
                </a:pPr>
                <a:endParaRPr lang="en-US" sz="1499" kern="0" dirty="0">
                  <a:solidFill>
                    <a:srgbClr val="FFFFFF"/>
                  </a:solidFill>
                  <a:cs typeface="Segoe UI Light" panose="020B0502040204020203" pitchFamily="34" charset="0"/>
                </a:endParaRPr>
              </a:p>
              <a:p>
                <a:pPr marL="168243" indent="-168243" defTabSz="914224">
                  <a:spcBef>
                    <a:spcPts val="612"/>
                  </a:spcBef>
                  <a:buFont typeface="Arial" panose="020B0604020202020204" pitchFamily="34" charset="0"/>
                  <a:buChar char="•"/>
                  <a:defRPr/>
                </a:pPr>
                <a:endParaRPr lang="en-US" sz="1399" kern="0" dirty="0">
                  <a:solidFill>
                    <a:srgbClr val="FFFFFF"/>
                  </a:solidFill>
                  <a:cs typeface="Segoe UI Light" panose="020B0502040204020203" pitchFamily="34" charset="0"/>
                </a:endParaRPr>
              </a:p>
              <a:p>
                <a:pPr marL="288869" indent="-171417" defTabSz="914224">
                  <a:spcBef>
                    <a:spcPts val="612"/>
                  </a:spcBef>
                  <a:buFont typeface="Arial" panose="020B0604020202020204" pitchFamily="34" charset="0"/>
                  <a:buChar char="•"/>
                  <a:defRPr/>
                </a:pPr>
                <a:endParaRPr lang="en-US" sz="1399" kern="0" dirty="0">
                  <a:solidFill>
                    <a:srgbClr val="FFFFFF"/>
                  </a:solidFill>
                  <a:cs typeface="Segoe UI Light" panose="020B0502040204020203" pitchFamily="34" charset="0"/>
                </a:endParaRPr>
              </a:p>
              <a:p>
                <a:pPr defTabSz="914224" fontAlgn="base">
                  <a:lnSpc>
                    <a:spcPct val="90000"/>
                  </a:lnSpc>
                  <a:spcBef>
                    <a:spcPct val="0"/>
                  </a:spcBef>
                  <a:spcAft>
                    <a:spcPct val="0"/>
                  </a:spcAft>
                  <a:defRPr/>
                </a:pPr>
                <a:endParaRPr lang="en-US" sz="2000" kern="0" dirty="0">
                  <a:solidFill>
                    <a:schemeClr val="bg1"/>
                  </a:solidFill>
                </a:endParaRPr>
              </a:p>
            </p:txBody>
          </p:sp>
        </p:grpSp>
        <p:grpSp>
          <p:nvGrpSpPr>
            <p:cNvPr id="15" name="Group 14"/>
            <p:cNvGrpSpPr/>
            <p:nvPr/>
          </p:nvGrpSpPr>
          <p:grpSpPr>
            <a:xfrm>
              <a:off x="690623" y="3606232"/>
              <a:ext cx="11483740" cy="1675180"/>
              <a:chOff x="457199" y="2629220"/>
              <a:chExt cx="11598205" cy="2259180"/>
            </a:xfrm>
          </p:grpSpPr>
          <p:sp>
            <p:nvSpPr>
              <p:cNvPr id="16" name="Rectangle 15"/>
              <p:cNvSpPr/>
              <p:nvPr/>
            </p:nvSpPr>
            <p:spPr bwMode="auto">
              <a:xfrm>
                <a:off x="457199" y="2629220"/>
                <a:ext cx="3794948" cy="2259179"/>
              </a:xfrm>
              <a:prstGeom prst="rect">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82854" tIns="0" rIns="91401" bIns="146241" numCol="1" spcCol="0" rtlCol="0" fromWordArt="0" anchor="ctr" anchorCtr="0" forceAA="0" compatLnSpc="1">
                <a:prstTxWarp prst="textNoShape">
                  <a:avLst/>
                </a:prstTxWarp>
                <a:noAutofit/>
              </a:bodyPr>
              <a:lstStyle/>
              <a:p>
                <a:pPr algn="ctr" defTabSz="914224">
                  <a:lnSpc>
                    <a:spcPct val="150000"/>
                  </a:lnSpc>
                  <a:spcBef>
                    <a:spcPts val="612"/>
                  </a:spcBef>
                  <a:defRPr/>
                </a:pPr>
                <a:r>
                  <a:rPr lang="fr-FR" sz="1600" kern="0" dirty="0">
                    <a:solidFill>
                      <a:srgbClr val="FFFFFF"/>
                    </a:solidFill>
                    <a:cs typeface="Segoe UI Light" panose="020B0502040204020203" pitchFamily="34" charset="0"/>
                  </a:rPr>
                  <a:t>Test matériel</a:t>
                </a:r>
              </a:p>
              <a:p>
                <a:pPr algn="ctr" defTabSz="914224">
                  <a:lnSpc>
                    <a:spcPct val="150000"/>
                  </a:lnSpc>
                  <a:spcBef>
                    <a:spcPts val="612"/>
                  </a:spcBef>
                  <a:defRPr/>
                </a:pPr>
                <a:r>
                  <a:rPr lang="fr-FR" sz="1600" kern="0" dirty="0">
                    <a:solidFill>
                      <a:srgbClr val="FFFFFF"/>
                    </a:solidFill>
                    <a:cs typeface="Segoe UI Light" panose="020B0502040204020203" pitchFamily="34" charset="0"/>
                  </a:rPr>
                  <a:t>Configuration BIOS</a:t>
                </a:r>
              </a:p>
              <a:p>
                <a:pPr algn="ctr" defTabSz="914224">
                  <a:lnSpc>
                    <a:spcPct val="150000"/>
                  </a:lnSpc>
                  <a:spcBef>
                    <a:spcPts val="612"/>
                  </a:spcBef>
                  <a:defRPr/>
                </a:pPr>
                <a:r>
                  <a:rPr lang="fr-FR" sz="1600" kern="0" dirty="0">
                    <a:solidFill>
                      <a:srgbClr val="FFFFFF"/>
                    </a:solidFill>
                    <a:cs typeface="Segoe UI Light" panose="020B0502040204020203" pitchFamily="34" charset="0"/>
                  </a:rPr>
                  <a:t>Préparation DHCP</a:t>
                </a:r>
              </a:p>
              <a:p>
                <a:pPr algn="ctr" defTabSz="914224">
                  <a:lnSpc>
                    <a:spcPct val="150000"/>
                  </a:lnSpc>
                  <a:spcBef>
                    <a:spcPts val="612"/>
                  </a:spcBef>
                  <a:defRPr/>
                </a:pPr>
                <a:r>
                  <a:rPr lang="fr-FR" sz="1600" kern="0" dirty="0">
                    <a:solidFill>
                      <a:srgbClr val="FFFFFF"/>
                    </a:solidFill>
                    <a:cs typeface="Segoe UI Light" panose="020B0502040204020203" pitchFamily="34" charset="0"/>
                  </a:rPr>
                  <a:t>Préparation clé USB / WDS / SCCM</a:t>
                </a:r>
              </a:p>
            </p:txBody>
          </p:sp>
          <p:sp>
            <p:nvSpPr>
              <p:cNvPr id="17" name="Rectangle 16"/>
              <p:cNvSpPr/>
              <p:nvPr/>
            </p:nvSpPr>
            <p:spPr bwMode="auto">
              <a:xfrm>
                <a:off x="4358828" y="2629220"/>
                <a:ext cx="3794948" cy="2259180"/>
              </a:xfrm>
              <a:prstGeom prst="rect">
                <a:avLst/>
              </a:prstGeom>
              <a:solidFill>
                <a:srgbClr val="4472C4"/>
              </a:solidFill>
              <a:ln w="9525" cap="flat" cmpd="sng" algn="ctr">
                <a:noFill/>
                <a:prstDash val="solid"/>
                <a:headEnd type="none" w="med" len="med"/>
                <a:tailEnd type="none" w="med" len="med"/>
              </a:ln>
              <a:effectLst/>
            </p:spPr>
            <p:txBody>
              <a:bodyPr rot="0" spcFirstLastPara="0" vertOverflow="overflow" horzOverflow="overflow" vert="horz" wrap="square" lIns="182854" tIns="0" rIns="91401" bIns="146241" numCol="1" spcCol="0" rtlCol="0" fromWordArt="0" anchor="ctr" anchorCtr="0" forceAA="0" compatLnSpc="1">
                <a:prstTxWarp prst="textNoShape">
                  <a:avLst/>
                </a:prstTxWarp>
                <a:noAutofit/>
              </a:bodyPr>
              <a:lstStyle/>
              <a:p>
                <a:pPr algn="ctr" defTabSz="914224">
                  <a:lnSpc>
                    <a:spcPct val="150000"/>
                  </a:lnSpc>
                  <a:spcBef>
                    <a:spcPts val="612"/>
                  </a:spcBef>
                </a:pPr>
                <a:r>
                  <a:rPr lang="fr-FR" sz="1600" kern="0" dirty="0">
                    <a:solidFill>
                      <a:srgbClr val="FFFFFF"/>
                    </a:solidFill>
                    <a:cs typeface="Segoe UI Light" panose="020B0502040204020203" pitchFamily="34" charset="0"/>
                  </a:rPr>
                  <a:t>Déploiement WS2016</a:t>
                </a:r>
              </a:p>
              <a:p>
                <a:pPr algn="ctr" defTabSz="914224">
                  <a:lnSpc>
                    <a:spcPct val="150000"/>
                  </a:lnSpc>
                  <a:spcBef>
                    <a:spcPts val="612"/>
                  </a:spcBef>
                </a:pPr>
                <a:r>
                  <a:rPr lang="fr-FR" sz="1600" kern="0" dirty="0">
                    <a:solidFill>
                      <a:srgbClr val="FFFFFF"/>
                    </a:solidFill>
                    <a:cs typeface="Segoe UI Light" panose="020B0502040204020203" pitchFamily="34" charset="0"/>
                  </a:rPr>
                  <a:t>Installation Drivers &amp; Applications</a:t>
                </a:r>
              </a:p>
              <a:p>
                <a:pPr algn="ctr" defTabSz="914224">
                  <a:lnSpc>
                    <a:spcPct val="150000"/>
                  </a:lnSpc>
                  <a:spcBef>
                    <a:spcPts val="612"/>
                  </a:spcBef>
                </a:pPr>
                <a:r>
                  <a:rPr lang="fr-FR" sz="1600" kern="0" dirty="0">
                    <a:solidFill>
                      <a:srgbClr val="FFFFFF"/>
                    </a:solidFill>
                    <a:cs typeface="Segoe UI Light" panose="020B0502040204020203" pitchFamily="34" charset="0"/>
                  </a:rPr>
                  <a:t>Configuration de l’OS (réseau, MAJ etc.)</a:t>
                </a:r>
              </a:p>
            </p:txBody>
          </p:sp>
          <p:sp>
            <p:nvSpPr>
              <p:cNvPr id="18" name="Rectangle 17"/>
              <p:cNvSpPr/>
              <p:nvPr/>
            </p:nvSpPr>
            <p:spPr bwMode="auto">
              <a:xfrm>
                <a:off x="8260456" y="2629220"/>
                <a:ext cx="3794948" cy="2259179"/>
              </a:xfrm>
              <a:prstGeom prst="rect">
                <a:avLst/>
              </a:prstGeom>
              <a:solidFill>
                <a:srgbClr val="ED7D31"/>
              </a:solidFill>
              <a:ln w="9525" cap="flat" cmpd="sng" algn="ctr">
                <a:noFill/>
                <a:prstDash val="solid"/>
                <a:headEnd type="none" w="med" len="med"/>
                <a:tailEnd type="none" w="med" len="med"/>
              </a:ln>
              <a:effectLst/>
            </p:spPr>
            <p:txBody>
              <a:bodyPr rot="0" spcFirstLastPara="0" vertOverflow="overflow" horzOverflow="overflow" vert="horz" wrap="square" lIns="182854" tIns="0" rIns="91401" bIns="146241" numCol="1" spcCol="0" rtlCol="0" fromWordArt="0" anchor="ctr" anchorCtr="0" forceAA="0" compatLnSpc="1">
                <a:prstTxWarp prst="textNoShape">
                  <a:avLst/>
                </a:prstTxWarp>
                <a:noAutofit/>
              </a:bodyPr>
              <a:lstStyle/>
              <a:p>
                <a:pPr algn="ctr" defTabSz="914224">
                  <a:lnSpc>
                    <a:spcPct val="150000"/>
                  </a:lnSpc>
                  <a:spcBef>
                    <a:spcPts val="612"/>
                  </a:spcBef>
                </a:pPr>
                <a:r>
                  <a:rPr lang="en-US" sz="1600" kern="0" dirty="0" err="1">
                    <a:solidFill>
                      <a:srgbClr val="FFFFFF"/>
                    </a:solidFill>
                    <a:cs typeface="Segoe UI Light" panose="020B0502040204020203" pitchFamily="34" charset="0"/>
                  </a:rPr>
                  <a:t>Mise</a:t>
                </a:r>
                <a:r>
                  <a:rPr lang="en-US" sz="1600" kern="0" dirty="0">
                    <a:solidFill>
                      <a:srgbClr val="FFFFFF"/>
                    </a:solidFill>
                    <a:cs typeface="Segoe UI Light" panose="020B0502040204020203" pitchFamily="34" charset="0"/>
                  </a:rPr>
                  <a:t> </a:t>
                </a:r>
                <a:r>
                  <a:rPr lang="en-US" sz="1600" kern="0" dirty="0" err="1">
                    <a:solidFill>
                      <a:srgbClr val="FFFFFF"/>
                    </a:solidFill>
                    <a:cs typeface="Segoe UI Light" panose="020B0502040204020203" pitchFamily="34" charset="0"/>
                  </a:rPr>
                  <a:t>en</a:t>
                </a:r>
                <a:r>
                  <a:rPr lang="en-US" sz="1600" kern="0" dirty="0">
                    <a:solidFill>
                      <a:srgbClr val="FFFFFF"/>
                    </a:solidFill>
                    <a:cs typeface="Segoe UI Light" panose="020B0502040204020203" pitchFamily="34" charset="0"/>
                  </a:rPr>
                  <a:t> oeuvre du cluster</a:t>
                </a:r>
              </a:p>
              <a:p>
                <a:pPr algn="ctr" defTabSz="914224">
                  <a:lnSpc>
                    <a:spcPct val="150000"/>
                  </a:lnSpc>
                  <a:spcBef>
                    <a:spcPts val="612"/>
                  </a:spcBef>
                </a:pPr>
                <a:r>
                  <a:rPr lang="en-US" sz="1600" kern="0" dirty="0">
                    <a:solidFill>
                      <a:srgbClr val="FFFFFF"/>
                    </a:solidFill>
                    <a:cs typeface="Segoe UI Light" panose="020B0502040204020203" pitchFamily="34" charset="0"/>
                  </a:rPr>
                  <a:t>Configuration</a:t>
                </a:r>
              </a:p>
              <a:p>
                <a:pPr algn="ctr" defTabSz="914224">
                  <a:lnSpc>
                    <a:spcPct val="150000"/>
                  </a:lnSpc>
                  <a:spcBef>
                    <a:spcPts val="612"/>
                  </a:spcBef>
                </a:pPr>
                <a:r>
                  <a:rPr lang="en-US" sz="1600" kern="0" dirty="0" err="1">
                    <a:solidFill>
                      <a:srgbClr val="FFFFFF"/>
                    </a:solidFill>
                    <a:cs typeface="Segoe UI Light" panose="020B0502040204020203" pitchFamily="34" charset="0"/>
                  </a:rPr>
                  <a:t>Déploiement</a:t>
                </a:r>
                <a:r>
                  <a:rPr lang="en-US" sz="1600" kern="0" dirty="0">
                    <a:solidFill>
                      <a:srgbClr val="FFFFFF"/>
                    </a:solidFill>
                    <a:cs typeface="Segoe UI Light" panose="020B0502040204020203" pitchFamily="34" charset="0"/>
                  </a:rPr>
                  <a:t> S2D</a:t>
                </a:r>
              </a:p>
              <a:p>
                <a:pPr algn="ctr" defTabSz="914224">
                  <a:lnSpc>
                    <a:spcPct val="150000"/>
                  </a:lnSpc>
                  <a:spcBef>
                    <a:spcPts val="612"/>
                  </a:spcBef>
                </a:pPr>
                <a:r>
                  <a:rPr lang="en-US" sz="1600" kern="0" dirty="0">
                    <a:solidFill>
                      <a:srgbClr val="FFFFFF"/>
                    </a:solidFill>
                    <a:cs typeface="Segoe UI Light" panose="020B0502040204020203" pitchFamily="34" charset="0"/>
                  </a:rPr>
                  <a:t>Configuration fine</a:t>
                </a:r>
              </a:p>
            </p:txBody>
          </p:sp>
        </p:grpSp>
      </p:grpSp>
      <p:sp>
        <p:nvSpPr>
          <p:cNvPr id="23" name="Rectangle 22"/>
          <p:cNvSpPr/>
          <p:nvPr/>
        </p:nvSpPr>
        <p:spPr>
          <a:xfrm>
            <a:off x="555675" y="4487862"/>
            <a:ext cx="11482113" cy="2133600"/>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72" fontAlgn="base">
              <a:spcBef>
                <a:spcPct val="0"/>
              </a:spcBef>
              <a:spcAft>
                <a:spcPts val="600"/>
              </a:spcAft>
            </a:pPr>
            <a:r>
              <a:rPr lang="en-US" b="1" dirty="0">
                <a:solidFill>
                  <a:schemeClr val="bg1"/>
                </a:solidFill>
                <a:ea typeface="Segoe UI" pitchFamily="34" charset="0"/>
                <a:cs typeface="Segoe UI" pitchFamily="34" charset="0"/>
              </a:rPr>
              <a:t>Test du materiel (</a:t>
            </a:r>
            <a:r>
              <a:rPr lang="en-US" b="1" dirty="0" err="1">
                <a:solidFill>
                  <a:schemeClr val="bg1"/>
                </a:solidFill>
                <a:ea typeface="Segoe UI" pitchFamily="34" charset="0"/>
                <a:cs typeface="Segoe UI" pitchFamily="34" charset="0"/>
              </a:rPr>
              <a:t>Memtest</a:t>
            </a:r>
            <a:r>
              <a:rPr lang="en-US" b="1" dirty="0">
                <a:solidFill>
                  <a:schemeClr val="bg1"/>
                </a:solidFill>
                <a:ea typeface="Segoe UI" pitchFamily="34" charset="0"/>
                <a:cs typeface="Segoe UI" pitchFamily="34" charset="0"/>
              </a:rPr>
              <a:t> etc.)</a:t>
            </a:r>
          </a:p>
          <a:p>
            <a:pPr algn="ctr" defTabSz="932472" fontAlgn="base">
              <a:spcBef>
                <a:spcPct val="0"/>
              </a:spcBef>
              <a:spcAft>
                <a:spcPts val="600"/>
              </a:spcAft>
            </a:pPr>
            <a:r>
              <a:rPr lang="en-US" b="1" dirty="0" err="1">
                <a:solidFill>
                  <a:schemeClr val="bg1"/>
                </a:solidFill>
                <a:ea typeface="Segoe UI" pitchFamily="34" charset="0"/>
                <a:cs typeface="Segoe UI" pitchFamily="34" charset="0"/>
              </a:rPr>
              <a:t>Mise</a:t>
            </a:r>
            <a:r>
              <a:rPr lang="en-US" b="1" dirty="0">
                <a:solidFill>
                  <a:schemeClr val="bg1"/>
                </a:solidFill>
                <a:ea typeface="Segoe UI" pitchFamily="34" charset="0"/>
                <a:cs typeface="Segoe UI" pitchFamily="34" charset="0"/>
              </a:rPr>
              <a:t> à jour des </a:t>
            </a:r>
            <a:r>
              <a:rPr lang="en-US" b="1" dirty="0" err="1">
                <a:solidFill>
                  <a:schemeClr val="bg1"/>
                </a:solidFill>
                <a:ea typeface="Segoe UI" pitchFamily="34" charset="0"/>
                <a:cs typeface="Segoe UI" pitchFamily="34" charset="0"/>
              </a:rPr>
              <a:t>firmwares</a:t>
            </a:r>
            <a:endParaRPr lang="en-US" b="1" dirty="0">
              <a:solidFill>
                <a:schemeClr val="bg1"/>
              </a:solidFill>
              <a:ea typeface="Segoe UI" pitchFamily="34" charset="0"/>
              <a:cs typeface="Segoe UI" pitchFamily="34" charset="0"/>
            </a:endParaRPr>
          </a:p>
          <a:p>
            <a:pPr algn="ctr" defTabSz="932472" fontAlgn="base">
              <a:spcBef>
                <a:spcPct val="0"/>
              </a:spcBef>
              <a:spcAft>
                <a:spcPts val="600"/>
              </a:spcAft>
            </a:pPr>
            <a:r>
              <a:rPr lang="en-US" b="1" dirty="0">
                <a:solidFill>
                  <a:schemeClr val="bg1"/>
                </a:solidFill>
                <a:ea typeface="Segoe UI" pitchFamily="34" charset="0"/>
                <a:cs typeface="Segoe UI" pitchFamily="34" charset="0"/>
              </a:rPr>
              <a:t>configuration du BIOS (</a:t>
            </a:r>
            <a:r>
              <a:rPr lang="en-US" b="1" dirty="0" err="1">
                <a:solidFill>
                  <a:schemeClr val="bg1"/>
                </a:solidFill>
                <a:ea typeface="Segoe UI" pitchFamily="34" charset="0"/>
                <a:cs typeface="Segoe UI" pitchFamily="34" charset="0"/>
              </a:rPr>
              <a:t>Processeurs</a:t>
            </a:r>
            <a:r>
              <a:rPr lang="en-US" b="1" dirty="0">
                <a:solidFill>
                  <a:schemeClr val="bg1"/>
                </a:solidFill>
                <a:ea typeface="Segoe UI" pitchFamily="34" charset="0"/>
                <a:cs typeface="Segoe UI" pitchFamily="34" charset="0"/>
              </a:rPr>
              <a:t>, temps etc.)</a:t>
            </a:r>
          </a:p>
          <a:p>
            <a:pPr algn="ctr" defTabSz="932472" fontAlgn="base">
              <a:spcBef>
                <a:spcPct val="0"/>
              </a:spcBef>
              <a:spcAft>
                <a:spcPts val="600"/>
              </a:spcAft>
            </a:pPr>
            <a:r>
              <a:rPr lang="en-US" b="1" dirty="0" err="1">
                <a:solidFill>
                  <a:schemeClr val="bg1"/>
                </a:solidFill>
                <a:ea typeface="Segoe UI" pitchFamily="34" charset="0"/>
                <a:cs typeface="Segoe UI" pitchFamily="34" charset="0"/>
              </a:rPr>
              <a:t>Préparation</a:t>
            </a:r>
            <a:r>
              <a:rPr lang="en-US" b="1" dirty="0">
                <a:solidFill>
                  <a:schemeClr val="bg1"/>
                </a:solidFill>
                <a:ea typeface="Segoe UI" pitchFamily="34" charset="0"/>
                <a:cs typeface="Segoe UI" pitchFamily="34" charset="0"/>
              </a:rPr>
              <a:t> du </a:t>
            </a:r>
            <a:r>
              <a:rPr lang="en-US" b="1" dirty="0" err="1">
                <a:solidFill>
                  <a:schemeClr val="bg1"/>
                </a:solidFill>
                <a:ea typeface="Segoe UI" pitchFamily="34" charset="0"/>
                <a:cs typeface="Segoe UI" pitchFamily="34" charset="0"/>
              </a:rPr>
              <a:t>moyen</a:t>
            </a:r>
            <a:r>
              <a:rPr lang="en-US" b="1" dirty="0">
                <a:solidFill>
                  <a:schemeClr val="bg1"/>
                </a:solidFill>
                <a:ea typeface="Segoe UI" pitchFamily="34" charset="0"/>
                <a:cs typeface="Segoe UI" pitchFamily="34" charset="0"/>
              </a:rPr>
              <a:t> de </a:t>
            </a:r>
            <a:r>
              <a:rPr lang="en-US" b="1" dirty="0" err="1">
                <a:solidFill>
                  <a:schemeClr val="bg1"/>
                </a:solidFill>
                <a:ea typeface="Segoe UI" pitchFamily="34" charset="0"/>
                <a:cs typeface="Segoe UI" pitchFamily="34" charset="0"/>
              </a:rPr>
              <a:t>déploiement</a:t>
            </a:r>
            <a:endParaRPr lang="en-US" b="1" dirty="0">
              <a:solidFill>
                <a:schemeClr val="bg1"/>
              </a:soli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532EF07C-D5B2-4ABC-971D-AA0601E47B85}"/>
              </a:ext>
            </a:extLst>
          </p:cNvPr>
          <p:cNvSpPr/>
          <p:nvPr/>
        </p:nvSpPr>
        <p:spPr bwMode="auto">
          <a:xfrm>
            <a:off x="4300309" y="1106216"/>
            <a:ext cx="7749808" cy="3200792"/>
          </a:xfrm>
          <a:prstGeom prst="rect">
            <a:avLst/>
          </a:prstGeom>
          <a:solidFill>
            <a:schemeClr val="bg1">
              <a:alpha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kern="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823680505"/>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Processus</a:t>
            </a:r>
            <a:r>
              <a:rPr lang="en-US" dirty="0"/>
              <a:t> de </a:t>
            </a:r>
            <a:r>
              <a:rPr lang="en-US" dirty="0" err="1"/>
              <a:t>déploiement</a:t>
            </a:r>
            <a:endParaRPr lang="fr-FR" dirty="0"/>
          </a:p>
        </p:txBody>
      </p:sp>
      <p:sp>
        <p:nvSpPr>
          <p:cNvPr id="3" name="Rectangle 2"/>
          <p:cNvSpPr/>
          <p:nvPr/>
        </p:nvSpPr>
        <p:spPr>
          <a:xfrm>
            <a:off x="555675" y="4487862"/>
            <a:ext cx="11482113" cy="2133600"/>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72" fontAlgn="base">
              <a:spcBef>
                <a:spcPct val="0"/>
              </a:spcBef>
              <a:spcAft>
                <a:spcPts val="600"/>
              </a:spcAft>
            </a:pPr>
            <a:r>
              <a:rPr lang="fr-FR" b="1" dirty="0">
                <a:solidFill>
                  <a:schemeClr val="bg1"/>
                </a:solidFill>
                <a:ea typeface="Segoe UI" pitchFamily="34" charset="0"/>
                <a:cs typeface="Segoe UI" pitchFamily="34" charset="0"/>
              </a:rPr>
              <a:t>Installation du système d’exploitation, drivers &amp; applications</a:t>
            </a:r>
          </a:p>
          <a:p>
            <a:pPr algn="ctr" defTabSz="932472" fontAlgn="base">
              <a:spcBef>
                <a:spcPct val="0"/>
              </a:spcBef>
              <a:spcAft>
                <a:spcPts val="600"/>
              </a:spcAft>
            </a:pPr>
            <a:r>
              <a:rPr lang="fr-FR" b="1" dirty="0">
                <a:solidFill>
                  <a:schemeClr val="bg1"/>
                </a:solidFill>
                <a:ea typeface="Segoe UI" pitchFamily="34" charset="0"/>
                <a:cs typeface="Segoe UI" pitchFamily="34" charset="0"/>
              </a:rPr>
              <a:t>Configuration du nom de la machine, </a:t>
            </a:r>
            <a:r>
              <a:rPr lang="fr-FR" b="1" dirty="0" err="1">
                <a:solidFill>
                  <a:schemeClr val="bg1"/>
                </a:solidFill>
                <a:ea typeface="Segoe UI" pitchFamily="34" charset="0"/>
                <a:cs typeface="Segoe UI" pitchFamily="34" charset="0"/>
              </a:rPr>
              <a:t>timezone</a:t>
            </a:r>
            <a:r>
              <a:rPr lang="fr-FR" b="1" dirty="0">
                <a:solidFill>
                  <a:schemeClr val="bg1"/>
                </a:solidFill>
                <a:ea typeface="Segoe UI" pitchFamily="34" charset="0"/>
                <a:cs typeface="Segoe UI" pitchFamily="34" charset="0"/>
              </a:rPr>
              <a:t> et date</a:t>
            </a:r>
          </a:p>
          <a:p>
            <a:pPr algn="ctr" defTabSz="932472" fontAlgn="base">
              <a:spcBef>
                <a:spcPct val="0"/>
              </a:spcBef>
              <a:spcAft>
                <a:spcPts val="600"/>
              </a:spcAft>
            </a:pPr>
            <a:r>
              <a:rPr lang="fr-FR" b="1" dirty="0">
                <a:solidFill>
                  <a:schemeClr val="bg1"/>
                </a:solidFill>
                <a:ea typeface="Segoe UI" pitchFamily="34" charset="0"/>
                <a:cs typeface="Segoe UI" pitchFamily="34" charset="0"/>
              </a:rPr>
              <a:t>Mise à jour</a:t>
            </a:r>
          </a:p>
          <a:p>
            <a:pPr algn="ctr" defTabSz="932472" fontAlgn="base">
              <a:spcBef>
                <a:spcPct val="0"/>
              </a:spcBef>
              <a:spcAft>
                <a:spcPts val="600"/>
              </a:spcAft>
            </a:pPr>
            <a:r>
              <a:rPr lang="fr-FR" b="1" dirty="0">
                <a:solidFill>
                  <a:schemeClr val="bg1"/>
                </a:solidFill>
                <a:ea typeface="Segoe UI" pitchFamily="34" charset="0"/>
                <a:cs typeface="Segoe UI" pitchFamily="34" charset="0"/>
              </a:rPr>
              <a:t>Configuration du Réseau, </a:t>
            </a:r>
            <a:r>
              <a:rPr lang="fr-FR" b="1" dirty="0" err="1">
                <a:solidFill>
                  <a:schemeClr val="bg1"/>
                </a:solidFill>
                <a:ea typeface="Segoe UI" pitchFamily="34" charset="0"/>
                <a:cs typeface="Segoe UI" pitchFamily="34" charset="0"/>
              </a:rPr>
              <a:t>verification</a:t>
            </a:r>
            <a:r>
              <a:rPr lang="fr-FR" b="1" dirty="0">
                <a:solidFill>
                  <a:schemeClr val="bg1"/>
                </a:solidFill>
                <a:ea typeface="Segoe UI" pitchFamily="34" charset="0"/>
                <a:cs typeface="Segoe UI" pitchFamily="34" charset="0"/>
              </a:rPr>
              <a:t> du bon fonctionnement du hardware</a:t>
            </a:r>
          </a:p>
        </p:txBody>
      </p:sp>
      <p:grpSp>
        <p:nvGrpSpPr>
          <p:cNvPr id="4" name="Group 3"/>
          <p:cNvGrpSpPr/>
          <p:nvPr/>
        </p:nvGrpSpPr>
        <p:grpSpPr>
          <a:xfrm>
            <a:off x="555675" y="1212849"/>
            <a:ext cx="11482114" cy="3091065"/>
            <a:chOff x="690622" y="2671306"/>
            <a:chExt cx="11483742" cy="2610106"/>
          </a:xfrm>
        </p:grpSpPr>
        <p:grpSp>
          <p:nvGrpSpPr>
            <p:cNvPr id="5" name="Group 4"/>
            <p:cNvGrpSpPr/>
            <p:nvPr/>
          </p:nvGrpSpPr>
          <p:grpSpPr>
            <a:xfrm>
              <a:off x="690622" y="2671306"/>
              <a:ext cx="11483742" cy="798401"/>
              <a:chOff x="457200" y="2708881"/>
              <a:chExt cx="11598204" cy="667633"/>
            </a:xfrm>
          </p:grpSpPr>
          <p:sp>
            <p:nvSpPr>
              <p:cNvPr id="10" name="Rectangle 9"/>
              <p:cNvSpPr/>
              <p:nvPr/>
            </p:nvSpPr>
            <p:spPr bwMode="auto">
              <a:xfrm>
                <a:off x="457200" y="2708881"/>
                <a:ext cx="3794948" cy="667633"/>
              </a:xfrm>
              <a:prstGeom prst="rect">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82854" tIns="91427" rIns="91401" bIns="146241" numCol="1" spcCol="0" rtlCol="0" fromWordArt="0" anchor="t" anchorCtr="0" forceAA="0" compatLnSpc="1">
                <a:prstTxWarp prst="textNoShape">
                  <a:avLst/>
                </a:prstTxWarp>
                <a:noAutofit/>
              </a:bodyPr>
              <a:lstStyle/>
              <a:p>
                <a:pPr algn="ctr" defTabSz="914224">
                  <a:lnSpc>
                    <a:spcPct val="107000"/>
                  </a:lnSpc>
                  <a:defRPr/>
                </a:pPr>
                <a:r>
                  <a:rPr lang="fr-FR" sz="2400" b="1" kern="0" dirty="0">
                    <a:solidFill>
                      <a:schemeClr val="bg1"/>
                    </a:solidFill>
                  </a:rPr>
                  <a:t>Etape 1</a:t>
                </a:r>
              </a:p>
              <a:p>
                <a:pPr algn="ctr" defTabSz="914224">
                  <a:lnSpc>
                    <a:spcPct val="107000"/>
                  </a:lnSpc>
                  <a:defRPr/>
                </a:pPr>
                <a:r>
                  <a:rPr lang="fr-FR" sz="2400" b="1" kern="0" dirty="0">
                    <a:solidFill>
                      <a:schemeClr val="bg1"/>
                    </a:solidFill>
                  </a:rPr>
                  <a:t>Hardware &amp; infra</a:t>
                </a:r>
              </a:p>
              <a:p>
                <a:pPr marL="0" marR="0" lvl="0" indent="0" defTabSz="914224" eaLnBrk="1" fontAlgn="auto" latinLnBrk="0" hangingPunct="1">
                  <a:lnSpc>
                    <a:spcPct val="107000"/>
                  </a:lnSpc>
                  <a:spcBef>
                    <a:spcPts val="612"/>
                  </a:spcBef>
                  <a:spcAft>
                    <a:spcPts val="0"/>
                  </a:spcAft>
                  <a:buClrTx/>
                  <a:buSzTx/>
                  <a:buFontTx/>
                  <a:buNone/>
                  <a:tabLst/>
                  <a:defRPr/>
                </a:pPr>
                <a:endParaRPr kumimoji="0" lang="en-US" sz="1499" b="0" i="0" u="none" strike="noStrike" kern="0" cap="none" spc="0" normalizeH="0" baseline="0" noProof="0" dirty="0">
                  <a:ln>
                    <a:noFill/>
                  </a:ln>
                  <a:solidFill>
                    <a:srgbClr val="FFFFFF"/>
                  </a:solidFill>
                  <a:effectLst/>
                  <a:uLnTx/>
                  <a:uFillTx/>
                  <a:latin typeface="Calibri" panose="020F0502020204030204"/>
                  <a:cs typeface="Segoe UI Light" panose="020B0502040204020203" pitchFamily="34" charset="0"/>
                </a:endParaRPr>
              </a:p>
            </p:txBody>
          </p:sp>
          <p:sp>
            <p:nvSpPr>
              <p:cNvPr id="11" name="Rectangle 10"/>
              <p:cNvSpPr/>
              <p:nvPr/>
            </p:nvSpPr>
            <p:spPr bwMode="auto">
              <a:xfrm>
                <a:off x="4358828" y="2708881"/>
                <a:ext cx="3794948" cy="667633"/>
              </a:xfrm>
              <a:prstGeom prst="rect">
                <a:avLst/>
              </a:prstGeom>
              <a:solidFill>
                <a:srgbClr val="4472C4"/>
              </a:solidFill>
              <a:ln w="9525" cap="flat" cmpd="sng" algn="ctr">
                <a:noFill/>
                <a:prstDash val="solid"/>
                <a:headEnd type="none" w="med" len="med"/>
                <a:tailEnd type="none" w="med" len="med"/>
              </a:ln>
              <a:effectLst/>
            </p:spPr>
            <p:txBody>
              <a:bodyPr rot="0" spcFirstLastPara="0" vertOverflow="overflow" horzOverflow="overflow" vert="horz" wrap="square" lIns="182854" tIns="91427" rIns="91401" bIns="146241" numCol="1" spcCol="0" rtlCol="0" fromWordArt="0" anchor="t" anchorCtr="0" forceAA="0" compatLnSpc="1">
                <a:prstTxWarp prst="textNoShape">
                  <a:avLst/>
                </a:prstTxWarp>
                <a:noAutofit/>
              </a:bodyPr>
              <a:lstStyle/>
              <a:p>
                <a:pPr algn="ctr" defTabSz="914224">
                  <a:lnSpc>
                    <a:spcPct val="107000"/>
                  </a:lnSpc>
                  <a:defRPr/>
                </a:pPr>
                <a:r>
                  <a:rPr lang="fr-FR" sz="2400" b="1" kern="0" dirty="0">
                    <a:solidFill>
                      <a:schemeClr val="bg1"/>
                    </a:solidFill>
                    <a:ea typeface="Times New Roman" panose="02020603050405020304" pitchFamily="18" charset="0"/>
                    <a:cs typeface="Times New Roman" panose="02020603050405020304" pitchFamily="18" charset="0"/>
                  </a:rPr>
                  <a:t>Etape 2</a:t>
                </a:r>
              </a:p>
              <a:p>
                <a:pPr algn="ctr" defTabSz="914224">
                  <a:lnSpc>
                    <a:spcPct val="107000"/>
                  </a:lnSpc>
                  <a:defRPr/>
                </a:pPr>
                <a:r>
                  <a:rPr lang="fr-FR" sz="2400" b="1" kern="0" dirty="0">
                    <a:solidFill>
                      <a:schemeClr val="bg1"/>
                    </a:solidFill>
                    <a:ea typeface="Times New Roman" panose="02020603050405020304" pitchFamily="18" charset="0"/>
                    <a:cs typeface="Times New Roman" panose="02020603050405020304" pitchFamily="18" charset="0"/>
                  </a:rPr>
                  <a:t>Déploiement OS</a:t>
                </a:r>
              </a:p>
              <a:p>
                <a:pPr marL="0" marR="0" lvl="0" indent="0" defTabSz="914224" eaLnBrk="1" fontAlgn="base" latinLnBrk="0" hangingPunct="1">
                  <a:lnSpc>
                    <a:spcPct val="90000"/>
                  </a:lnSpc>
                  <a:spcBef>
                    <a:spcPct val="0"/>
                  </a:spcBef>
                  <a:spcAft>
                    <a:spcPct val="0"/>
                  </a:spcAft>
                  <a:buClrTx/>
                  <a:buSzTx/>
                  <a:buFontTx/>
                  <a:buNone/>
                  <a:tabLst/>
                  <a:defRPr/>
                </a:pPr>
                <a:endParaRPr kumimoji="0" lang="en-US" sz="400" b="0" i="0" u="none" strike="noStrike" kern="0" cap="none" spc="0" normalizeH="0" baseline="0" noProof="0" dirty="0">
                  <a:ln>
                    <a:noFill/>
                  </a:ln>
                  <a:solidFill>
                    <a:prstClr val="white"/>
                  </a:solidFill>
                  <a:effectLst/>
                  <a:uLnTx/>
                  <a:uFillTx/>
                  <a:latin typeface="Calibri" panose="020F0502020204030204"/>
                </a:endParaRPr>
              </a:p>
              <a:p>
                <a:pPr marL="168243" marR="0" lvl="0" indent="-168243" defTabSz="914224" eaLnBrk="1" fontAlgn="auto" latinLnBrk="0" hangingPunct="1">
                  <a:lnSpc>
                    <a:spcPct val="100000"/>
                  </a:lnSpc>
                  <a:spcBef>
                    <a:spcPts val="612"/>
                  </a:spcBef>
                  <a:spcAft>
                    <a:spcPts val="0"/>
                  </a:spcAft>
                  <a:buClrTx/>
                  <a:buSzTx/>
                  <a:buFont typeface="Arial" panose="020B0604020202020204" pitchFamily="34" charset="0"/>
                  <a:buChar char="•"/>
                  <a:tabLst/>
                  <a:defRPr/>
                </a:pPr>
                <a:endParaRPr kumimoji="0" lang="en-US" sz="1399" b="0" i="0" u="none" strike="noStrike" kern="0" cap="none" spc="0" normalizeH="0" baseline="0" noProof="0" dirty="0">
                  <a:ln>
                    <a:noFill/>
                  </a:ln>
                  <a:solidFill>
                    <a:srgbClr val="FFFFFF"/>
                  </a:solidFill>
                  <a:effectLst/>
                  <a:uLnTx/>
                  <a:uFillTx/>
                  <a:latin typeface="Calibri" panose="020F0502020204030204"/>
                  <a:cs typeface="Segoe UI Light" panose="020B0502040204020203" pitchFamily="34" charset="0"/>
                </a:endParaRPr>
              </a:p>
              <a:p>
                <a:pPr marL="288869" marR="0" lvl="0" indent="-171417" defTabSz="914224" eaLnBrk="1" fontAlgn="auto" latinLnBrk="0" hangingPunct="1">
                  <a:lnSpc>
                    <a:spcPct val="100000"/>
                  </a:lnSpc>
                  <a:spcBef>
                    <a:spcPts val="612"/>
                  </a:spcBef>
                  <a:spcAft>
                    <a:spcPts val="0"/>
                  </a:spcAft>
                  <a:buClrTx/>
                  <a:buSzTx/>
                  <a:buFont typeface="Arial" panose="020B0604020202020204" pitchFamily="34" charset="0"/>
                  <a:buChar char="•"/>
                  <a:tabLst/>
                  <a:defRPr/>
                </a:pPr>
                <a:endParaRPr kumimoji="0" lang="en-US" sz="1399" b="0" i="0" u="none" strike="noStrike" kern="0" cap="none" spc="0" normalizeH="0" baseline="0" noProof="0" dirty="0">
                  <a:ln>
                    <a:noFill/>
                  </a:ln>
                  <a:solidFill>
                    <a:srgbClr val="FFFFFF"/>
                  </a:solidFill>
                  <a:effectLst/>
                  <a:uLnTx/>
                  <a:uFillTx/>
                  <a:latin typeface="Calibri" panose="020F0502020204030204"/>
                  <a:cs typeface="Segoe UI Light" panose="020B0502040204020203" pitchFamily="34" charset="0"/>
                </a:endParaRPr>
              </a:p>
              <a:p>
                <a:pPr marL="0" marR="0" lvl="0" indent="0" defTabSz="914224"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Calibri" panose="020F0502020204030204"/>
                </a:endParaRPr>
              </a:p>
            </p:txBody>
          </p:sp>
          <p:sp>
            <p:nvSpPr>
              <p:cNvPr id="12" name="Rectangle 11"/>
              <p:cNvSpPr/>
              <p:nvPr/>
            </p:nvSpPr>
            <p:spPr bwMode="auto">
              <a:xfrm>
                <a:off x="8260456" y="2708881"/>
                <a:ext cx="3794948" cy="667633"/>
              </a:xfrm>
              <a:prstGeom prst="rect">
                <a:avLst/>
              </a:prstGeom>
              <a:solidFill>
                <a:srgbClr val="ED7D31"/>
              </a:solidFill>
              <a:ln w="9525" cap="flat" cmpd="sng" algn="ctr">
                <a:noFill/>
                <a:prstDash val="solid"/>
                <a:headEnd type="none" w="med" len="med"/>
                <a:tailEnd type="none" w="med" len="med"/>
              </a:ln>
              <a:effectLst/>
            </p:spPr>
            <p:txBody>
              <a:bodyPr rot="0" spcFirstLastPara="0" vertOverflow="overflow" horzOverflow="overflow" vert="horz" wrap="square" lIns="182854" tIns="91427" rIns="91401" bIns="146241" numCol="1" spcCol="0" rtlCol="0" fromWordArt="0" anchor="t" anchorCtr="0" forceAA="0" compatLnSpc="1">
                <a:prstTxWarp prst="textNoShape">
                  <a:avLst/>
                </a:prstTxWarp>
                <a:noAutofit/>
              </a:bodyPr>
              <a:lstStyle/>
              <a:p>
                <a:pPr algn="ctr" defTabSz="914224">
                  <a:lnSpc>
                    <a:spcPct val="107000"/>
                  </a:lnSpc>
                  <a:defRPr/>
                </a:pPr>
                <a:r>
                  <a:rPr lang="fr-FR" sz="2400" b="1" kern="0" dirty="0">
                    <a:solidFill>
                      <a:schemeClr val="bg1"/>
                    </a:solidFill>
                  </a:rPr>
                  <a:t>Etape 3</a:t>
                </a:r>
              </a:p>
              <a:p>
                <a:pPr algn="ctr" defTabSz="914224">
                  <a:lnSpc>
                    <a:spcPct val="107000"/>
                  </a:lnSpc>
                  <a:defRPr/>
                </a:pPr>
                <a:r>
                  <a:rPr lang="fr-FR" sz="2400" b="1" kern="0" dirty="0">
                    <a:solidFill>
                      <a:schemeClr val="bg1"/>
                    </a:solidFill>
                  </a:rPr>
                  <a:t>Déploiement Cluster</a:t>
                </a:r>
              </a:p>
              <a:p>
                <a:pPr marL="0" marR="0" lvl="0" indent="0" defTabSz="914224" eaLnBrk="1" fontAlgn="auto" latinLnBrk="0" hangingPunct="1">
                  <a:lnSpc>
                    <a:spcPts val="1399"/>
                  </a:lnSpc>
                  <a:spcBef>
                    <a:spcPts val="612"/>
                  </a:spcBef>
                  <a:spcAft>
                    <a:spcPts val="0"/>
                  </a:spcAft>
                  <a:buClrTx/>
                  <a:buSzTx/>
                  <a:buFontTx/>
                  <a:buNone/>
                  <a:tabLst/>
                  <a:defRPr/>
                </a:pPr>
                <a:endParaRPr kumimoji="0" lang="en-US" sz="2400" b="1" i="0" u="none" strike="noStrike" kern="0" cap="none" spc="0" normalizeH="0" baseline="0" noProof="0" dirty="0">
                  <a:ln>
                    <a:noFill/>
                  </a:ln>
                  <a:solidFill>
                    <a:prstClr val="white"/>
                  </a:solidFill>
                  <a:effectLst/>
                  <a:uLnTx/>
                  <a:uFillTx/>
                  <a:latin typeface="Calibri" panose="020F0502020204030204"/>
                </a:endParaRPr>
              </a:p>
              <a:p>
                <a:pPr marL="0" marR="0" lvl="0" indent="0" defTabSz="914224" eaLnBrk="1" fontAlgn="auto" latinLnBrk="0" hangingPunct="1">
                  <a:lnSpc>
                    <a:spcPts val="1399"/>
                  </a:lnSpc>
                  <a:spcBef>
                    <a:spcPts val="612"/>
                  </a:spcBef>
                  <a:spcAft>
                    <a:spcPts val="0"/>
                  </a:spcAft>
                  <a:buClrTx/>
                  <a:buSzTx/>
                  <a:buFontTx/>
                  <a:buNone/>
                  <a:tabLst/>
                  <a:defRPr/>
                </a:pPr>
                <a:endParaRPr kumimoji="0" lang="en-US" sz="1499" b="0" i="0" u="none" strike="noStrike" kern="0" cap="none" spc="0" normalizeH="0" baseline="0" noProof="0" dirty="0">
                  <a:ln>
                    <a:noFill/>
                  </a:ln>
                  <a:solidFill>
                    <a:srgbClr val="FFFFFF"/>
                  </a:solidFill>
                  <a:effectLst/>
                  <a:uLnTx/>
                  <a:uFillTx/>
                  <a:latin typeface="Calibri" panose="020F0502020204030204"/>
                  <a:cs typeface="Segoe UI Light" panose="020B0502040204020203" pitchFamily="34" charset="0"/>
                </a:endParaRPr>
              </a:p>
              <a:p>
                <a:pPr marL="168243" marR="0" lvl="0" indent="-168243" defTabSz="914224" eaLnBrk="1" fontAlgn="auto" latinLnBrk="0" hangingPunct="1">
                  <a:lnSpc>
                    <a:spcPct val="100000"/>
                  </a:lnSpc>
                  <a:spcBef>
                    <a:spcPts val="612"/>
                  </a:spcBef>
                  <a:spcAft>
                    <a:spcPts val="0"/>
                  </a:spcAft>
                  <a:buClrTx/>
                  <a:buSzTx/>
                  <a:buFont typeface="Arial" panose="020B0604020202020204" pitchFamily="34" charset="0"/>
                  <a:buChar char="•"/>
                  <a:tabLst/>
                  <a:defRPr/>
                </a:pPr>
                <a:endParaRPr kumimoji="0" lang="en-US" sz="1399" b="0" i="0" u="none" strike="noStrike" kern="0" cap="none" spc="0" normalizeH="0" baseline="0" noProof="0" dirty="0">
                  <a:ln>
                    <a:noFill/>
                  </a:ln>
                  <a:solidFill>
                    <a:srgbClr val="FFFFFF"/>
                  </a:solidFill>
                  <a:effectLst/>
                  <a:uLnTx/>
                  <a:uFillTx/>
                  <a:latin typeface="Calibri" panose="020F0502020204030204"/>
                  <a:cs typeface="Segoe UI Light" panose="020B0502040204020203" pitchFamily="34" charset="0"/>
                </a:endParaRPr>
              </a:p>
              <a:p>
                <a:pPr marL="288869" marR="0" lvl="0" indent="-171417" defTabSz="914224" eaLnBrk="1" fontAlgn="auto" latinLnBrk="0" hangingPunct="1">
                  <a:lnSpc>
                    <a:spcPct val="100000"/>
                  </a:lnSpc>
                  <a:spcBef>
                    <a:spcPts val="612"/>
                  </a:spcBef>
                  <a:spcAft>
                    <a:spcPts val="0"/>
                  </a:spcAft>
                  <a:buClrTx/>
                  <a:buSzTx/>
                  <a:buFont typeface="Arial" panose="020B0604020202020204" pitchFamily="34" charset="0"/>
                  <a:buChar char="•"/>
                  <a:tabLst/>
                  <a:defRPr/>
                </a:pPr>
                <a:endParaRPr kumimoji="0" lang="en-US" sz="1399" b="0" i="0" u="none" strike="noStrike" kern="0" cap="none" spc="0" normalizeH="0" baseline="0" noProof="0" dirty="0">
                  <a:ln>
                    <a:noFill/>
                  </a:ln>
                  <a:solidFill>
                    <a:srgbClr val="FFFFFF"/>
                  </a:solidFill>
                  <a:effectLst/>
                  <a:uLnTx/>
                  <a:uFillTx/>
                  <a:latin typeface="Calibri" panose="020F0502020204030204"/>
                  <a:cs typeface="Segoe UI Light" panose="020B0502040204020203" pitchFamily="34" charset="0"/>
                </a:endParaRPr>
              </a:p>
              <a:p>
                <a:pPr marL="0" marR="0" lvl="0" indent="0" defTabSz="914224"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Calibri" panose="020F0502020204030204"/>
                </a:endParaRPr>
              </a:p>
            </p:txBody>
          </p:sp>
        </p:grpSp>
        <p:grpSp>
          <p:nvGrpSpPr>
            <p:cNvPr id="6" name="Group 5"/>
            <p:cNvGrpSpPr/>
            <p:nvPr/>
          </p:nvGrpSpPr>
          <p:grpSpPr>
            <a:xfrm>
              <a:off x="690623" y="3606232"/>
              <a:ext cx="11483740" cy="1675180"/>
              <a:chOff x="457199" y="2629220"/>
              <a:chExt cx="11598205" cy="2259180"/>
            </a:xfrm>
          </p:grpSpPr>
          <p:sp>
            <p:nvSpPr>
              <p:cNvPr id="7" name="Rectangle 6"/>
              <p:cNvSpPr/>
              <p:nvPr/>
            </p:nvSpPr>
            <p:spPr bwMode="auto">
              <a:xfrm>
                <a:off x="457199" y="2629220"/>
                <a:ext cx="3794948" cy="2259179"/>
              </a:xfrm>
              <a:prstGeom prst="rect">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82854" tIns="0" rIns="91401" bIns="146241" numCol="1" spcCol="0" rtlCol="0" fromWordArt="0" anchor="ctr" anchorCtr="0" forceAA="0" compatLnSpc="1">
                <a:prstTxWarp prst="textNoShape">
                  <a:avLst/>
                </a:prstTxWarp>
                <a:noAutofit/>
              </a:bodyPr>
              <a:lstStyle/>
              <a:p>
                <a:pPr algn="ctr" defTabSz="914224">
                  <a:lnSpc>
                    <a:spcPct val="150000"/>
                  </a:lnSpc>
                  <a:spcBef>
                    <a:spcPts val="612"/>
                  </a:spcBef>
                  <a:defRPr/>
                </a:pPr>
                <a:r>
                  <a:rPr lang="fr-FR" sz="1600" kern="0" dirty="0">
                    <a:solidFill>
                      <a:srgbClr val="FFFFFF"/>
                    </a:solidFill>
                    <a:cs typeface="Segoe UI Light" panose="020B0502040204020203" pitchFamily="34" charset="0"/>
                  </a:rPr>
                  <a:t>Test matériel</a:t>
                </a:r>
              </a:p>
              <a:p>
                <a:pPr algn="ctr" defTabSz="914224">
                  <a:lnSpc>
                    <a:spcPct val="150000"/>
                  </a:lnSpc>
                  <a:spcBef>
                    <a:spcPts val="612"/>
                  </a:spcBef>
                  <a:defRPr/>
                </a:pPr>
                <a:r>
                  <a:rPr lang="fr-FR" sz="1600" kern="0" dirty="0">
                    <a:solidFill>
                      <a:srgbClr val="FFFFFF"/>
                    </a:solidFill>
                    <a:cs typeface="Segoe UI Light" panose="020B0502040204020203" pitchFamily="34" charset="0"/>
                  </a:rPr>
                  <a:t>Configuration BIOS</a:t>
                </a:r>
              </a:p>
              <a:p>
                <a:pPr algn="ctr" defTabSz="914224">
                  <a:lnSpc>
                    <a:spcPct val="150000"/>
                  </a:lnSpc>
                  <a:spcBef>
                    <a:spcPts val="612"/>
                  </a:spcBef>
                  <a:defRPr/>
                </a:pPr>
                <a:r>
                  <a:rPr lang="fr-FR" sz="1600" kern="0" dirty="0">
                    <a:solidFill>
                      <a:srgbClr val="FFFFFF"/>
                    </a:solidFill>
                    <a:cs typeface="Segoe UI Light" panose="020B0502040204020203" pitchFamily="34" charset="0"/>
                  </a:rPr>
                  <a:t>Préparation DHCP</a:t>
                </a:r>
              </a:p>
              <a:p>
                <a:pPr algn="ctr" defTabSz="914224">
                  <a:lnSpc>
                    <a:spcPct val="150000"/>
                  </a:lnSpc>
                  <a:spcBef>
                    <a:spcPts val="612"/>
                  </a:spcBef>
                  <a:defRPr/>
                </a:pPr>
                <a:r>
                  <a:rPr lang="fr-FR" sz="1600" kern="0" dirty="0">
                    <a:solidFill>
                      <a:srgbClr val="FFFFFF"/>
                    </a:solidFill>
                    <a:cs typeface="Segoe UI Light" panose="020B0502040204020203" pitchFamily="34" charset="0"/>
                  </a:rPr>
                  <a:t>Préparation clé USB / WDS / SCCM</a:t>
                </a:r>
              </a:p>
            </p:txBody>
          </p:sp>
          <p:sp>
            <p:nvSpPr>
              <p:cNvPr id="8" name="Rectangle 7"/>
              <p:cNvSpPr/>
              <p:nvPr/>
            </p:nvSpPr>
            <p:spPr bwMode="auto">
              <a:xfrm>
                <a:off x="4358828" y="2629220"/>
                <a:ext cx="3794948" cy="2259180"/>
              </a:xfrm>
              <a:prstGeom prst="rect">
                <a:avLst/>
              </a:prstGeom>
              <a:solidFill>
                <a:srgbClr val="4472C4"/>
              </a:solidFill>
              <a:ln w="9525" cap="flat" cmpd="sng" algn="ctr">
                <a:noFill/>
                <a:prstDash val="solid"/>
                <a:headEnd type="none" w="med" len="med"/>
                <a:tailEnd type="none" w="med" len="med"/>
              </a:ln>
              <a:effectLst/>
            </p:spPr>
            <p:txBody>
              <a:bodyPr rot="0" spcFirstLastPara="0" vertOverflow="overflow" horzOverflow="overflow" vert="horz" wrap="square" lIns="182854" tIns="0" rIns="91401" bIns="146241" numCol="1" spcCol="0" rtlCol="0" fromWordArt="0" anchor="ctr" anchorCtr="0" forceAA="0" compatLnSpc="1">
                <a:prstTxWarp prst="textNoShape">
                  <a:avLst/>
                </a:prstTxWarp>
                <a:noAutofit/>
              </a:bodyPr>
              <a:lstStyle/>
              <a:p>
                <a:pPr algn="ctr" defTabSz="914224">
                  <a:lnSpc>
                    <a:spcPct val="150000"/>
                  </a:lnSpc>
                  <a:spcBef>
                    <a:spcPts val="612"/>
                  </a:spcBef>
                </a:pPr>
                <a:r>
                  <a:rPr lang="fr-FR" sz="1600" kern="0" dirty="0">
                    <a:solidFill>
                      <a:srgbClr val="FFFFFF"/>
                    </a:solidFill>
                    <a:cs typeface="Segoe UI Light" panose="020B0502040204020203" pitchFamily="34" charset="0"/>
                  </a:rPr>
                  <a:t>Déploiement WS2016</a:t>
                </a:r>
              </a:p>
              <a:p>
                <a:pPr algn="ctr" defTabSz="914224">
                  <a:lnSpc>
                    <a:spcPct val="150000"/>
                  </a:lnSpc>
                  <a:spcBef>
                    <a:spcPts val="612"/>
                  </a:spcBef>
                </a:pPr>
                <a:r>
                  <a:rPr lang="fr-FR" sz="1600" kern="0" dirty="0">
                    <a:solidFill>
                      <a:srgbClr val="FFFFFF"/>
                    </a:solidFill>
                    <a:cs typeface="Segoe UI Light" panose="020B0502040204020203" pitchFamily="34" charset="0"/>
                  </a:rPr>
                  <a:t>Installation Drivers &amp; Applications</a:t>
                </a:r>
              </a:p>
              <a:p>
                <a:pPr algn="ctr" defTabSz="914224">
                  <a:lnSpc>
                    <a:spcPct val="150000"/>
                  </a:lnSpc>
                  <a:spcBef>
                    <a:spcPts val="612"/>
                  </a:spcBef>
                </a:pPr>
                <a:r>
                  <a:rPr lang="fr-FR" sz="1600" kern="0" dirty="0">
                    <a:solidFill>
                      <a:srgbClr val="FFFFFF"/>
                    </a:solidFill>
                    <a:cs typeface="Segoe UI Light" panose="020B0502040204020203" pitchFamily="34" charset="0"/>
                  </a:rPr>
                  <a:t>Configuration de l’OS (réseau, MAJ etc.)</a:t>
                </a:r>
              </a:p>
            </p:txBody>
          </p:sp>
          <p:sp>
            <p:nvSpPr>
              <p:cNvPr id="9" name="Rectangle 8"/>
              <p:cNvSpPr/>
              <p:nvPr/>
            </p:nvSpPr>
            <p:spPr bwMode="auto">
              <a:xfrm>
                <a:off x="8260456" y="2629220"/>
                <a:ext cx="3794948" cy="2259179"/>
              </a:xfrm>
              <a:prstGeom prst="rect">
                <a:avLst/>
              </a:prstGeom>
              <a:solidFill>
                <a:srgbClr val="ED7D31"/>
              </a:solidFill>
              <a:ln w="9525" cap="flat" cmpd="sng" algn="ctr">
                <a:noFill/>
                <a:prstDash val="solid"/>
                <a:headEnd type="none" w="med" len="med"/>
                <a:tailEnd type="none" w="med" len="med"/>
              </a:ln>
              <a:effectLst/>
            </p:spPr>
            <p:txBody>
              <a:bodyPr rot="0" spcFirstLastPara="0" vertOverflow="overflow" horzOverflow="overflow" vert="horz" wrap="square" lIns="182854" tIns="0" rIns="91401" bIns="146241" numCol="1" spcCol="0" rtlCol="0" fromWordArt="0" anchor="ctr" anchorCtr="0" forceAA="0" compatLnSpc="1">
                <a:prstTxWarp prst="textNoShape">
                  <a:avLst/>
                </a:prstTxWarp>
                <a:noAutofit/>
              </a:bodyPr>
              <a:lstStyle/>
              <a:p>
                <a:pPr algn="ctr" defTabSz="914224">
                  <a:lnSpc>
                    <a:spcPct val="150000"/>
                  </a:lnSpc>
                  <a:spcBef>
                    <a:spcPts val="612"/>
                  </a:spcBef>
                </a:pPr>
                <a:r>
                  <a:rPr lang="en-US" sz="1600" kern="0" dirty="0" err="1">
                    <a:solidFill>
                      <a:srgbClr val="FFFFFF"/>
                    </a:solidFill>
                    <a:cs typeface="Segoe UI Light" panose="020B0502040204020203" pitchFamily="34" charset="0"/>
                  </a:rPr>
                  <a:t>Mise</a:t>
                </a:r>
                <a:r>
                  <a:rPr lang="en-US" sz="1600" kern="0" dirty="0">
                    <a:solidFill>
                      <a:srgbClr val="FFFFFF"/>
                    </a:solidFill>
                    <a:cs typeface="Segoe UI Light" panose="020B0502040204020203" pitchFamily="34" charset="0"/>
                  </a:rPr>
                  <a:t> </a:t>
                </a:r>
                <a:r>
                  <a:rPr lang="en-US" sz="1600" kern="0" dirty="0" err="1">
                    <a:solidFill>
                      <a:srgbClr val="FFFFFF"/>
                    </a:solidFill>
                    <a:cs typeface="Segoe UI Light" panose="020B0502040204020203" pitchFamily="34" charset="0"/>
                  </a:rPr>
                  <a:t>en</a:t>
                </a:r>
                <a:r>
                  <a:rPr lang="en-US" sz="1600" kern="0" dirty="0">
                    <a:solidFill>
                      <a:srgbClr val="FFFFFF"/>
                    </a:solidFill>
                    <a:cs typeface="Segoe UI Light" panose="020B0502040204020203" pitchFamily="34" charset="0"/>
                  </a:rPr>
                  <a:t> oeuvre du cluster</a:t>
                </a:r>
              </a:p>
              <a:p>
                <a:pPr algn="ctr" defTabSz="914224">
                  <a:lnSpc>
                    <a:spcPct val="150000"/>
                  </a:lnSpc>
                  <a:spcBef>
                    <a:spcPts val="612"/>
                  </a:spcBef>
                </a:pPr>
                <a:r>
                  <a:rPr lang="en-US" sz="1600" kern="0" dirty="0">
                    <a:solidFill>
                      <a:srgbClr val="FFFFFF"/>
                    </a:solidFill>
                    <a:cs typeface="Segoe UI Light" panose="020B0502040204020203" pitchFamily="34" charset="0"/>
                  </a:rPr>
                  <a:t>Configuration</a:t>
                </a:r>
              </a:p>
              <a:p>
                <a:pPr algn="ctr" defTabSz="914224">
                  <a:lnSpc>
                    <a:spcPct val="150000"/>
                  </a:lnSpc>
                  <a:spcBef>
                    <a:spcPts val="612"/>
                  </a:spcBef>
                </a:pPr>
                <a:r>
                  <a:rPr lang="en-US" sz="1600" kern="0" dirty="0" err="1">
                    <a:solidFill>
                      <a:srgbClr val="FFFFFF"/>
                    </a:solidFill>
                    <a:cs typeface="Segoe UI Light" panose="020B0502040204020203" pitchFamily="34" charset="0"/>
                  </a:rPr>
                  <a:t>Déploiement</a:t>
                </a:r>
                <a:r>
                  <a:rPr lang="en-US" sz="1600" kern="0" dirty="0">
                    <a:solidFill>
                      <a:srgbClr val="FFFFFF"/>
                    </a:solidFill>
                    <a:cs typeface="Segoe UI Light" panose="020B0502040204020203" pitchFamily="34" charset="0"/>
                  </a:rPr>
                  <a:t> S2D</a:t>
                </a:r>
              </a:p>
              <a:p>
                <a:pPr algn="ctr" defTabSz="914224">
                  <a:lnSpc>
                    <a:spcPct val="150000"/>
                  </a:lnSpc>
                  <a:spcBef>
                    <a:spcPts val="612"/>
                  </a:spcBef>
                </a:pPr>
                <a:r>
                  <a:rPr lang="en-US" sz="1600" kern="0" dirty="0">
                    <a:solidFill>
                      <a:srgbClr val="FFFFFF"/>
                    </a:solidFill>
                    <a:cs typeface="Segoe UI Light" panose="020B0502040204020203" pitchFamily="34" charset="0"/>
                  </a:rPr>
                  <a:t>Configuration fine</a:t>
                </a:r>
              </a:p>
            </p:txBody>
          </p:sp>
        </p:grpSp>
      </p:grpSp>
      <p:sp>
        <p:nvSpPr>
          <p:cNvPr id="13" name="Rectangle 12"/>
          <p:cNvSpPr/>
          <p:nvPr/>
        </p:nvSpPr>
        <p:spPr bwMode="auto">
          <a:xfrm>
            <a:off x="384991" y="1103121"/>
            <a:ext cx="3929727" cy="3200792"/>
          </a:xfrm>
          <a:prstGeom prst="rect">
            <a:avLst/>
          </a:prstGeom>
          <a:solidFill>
            <a:schemeClr val="bg1">
              <a:alpha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13"/>
          <p:cNvSpPr/>
          <p:nvPr/>
        </p:nvSpPr>
        <p:spPr bwMode="auto">
          <a:xfrm>
            <a:off x="8278745" y="1103121"/>
            <a:ext cx="3929727" cy="3205757"/>
          </a:xfrm>
          <a:prstGeom prst="rect">
            <a:avLst/>
          </a:prstGeom>
          <a:solidFill>
            <a:schemeClr val="bg1">
              <a:alpha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kern="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723473764"/>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Processus</a:t>
            </a:r>
            <a:r>
              <a:rPr lang="en-US" dirty="0"/>
              <a:t> de </a:t>
            </a:r>
            <a:r>
              <a:rPr lang="en-US" dirty="0" err="1"/>
              <a:t>déploiement</a:t>
            </a:r>
            <a:endParaRPr lang="fr-FR" dirty="0"/>
          </a:p>
        </p:txBody>
      </p:sp>
      <p:grpSp>
        <p:nvGrpSpPr>
          <p:cNvPr id="3" name="Group 2"/>
          <p:cNvGrpSpPr/>
          <p:nvPr/>
        </p:nvGrpSpPr>
        <p:grpSpPr>
          <a:xfrm>
            <a:off x="555675" y="1212849"/>
            <a:ext cx="11482114" cy="3091065"/>
            <a:chOff x="690622" y="2671306"/>
            <a:chExt cx="11483742" cy="2610106"/>
          </a:xfrm>
        </p:grpSpPr>
        <p:grpSp>
          <p:nvGrpSpPr>
            <p:cNvPr id="4" name="Group 3"/>
            <p:cNvGrpSpPr/>
            <p:nvPr/>
          </p:nvGrpSpPr>
          <p:grpSpPr>
            <a:xfrm>
              <a:off x="690622" y="2671306"/>
              <a:ext cx="11483742" cy="798401"/>
              <a:chOff x="457200" y="2708881"/>
              <a:chExt cx="11598204" cy="667633"/>
            </a:xfrm>
          </p:grpSpPr>
          <p:sp>
            <p:nvSpPr>
              <p:cNvPr id="9" name="Rectangle 8"/>
              <p:cNvSpPr/>
              <p:nvPr/>
            </p:nvSpPr>
            <p:spPr bwMode="auto">
              <a:xfrm>
                <a:off x="457200" y="2708881"/>
                <a:ext cx="3794948" cy="667633"/>
              </a:xfrm>
              <a:prstGeom prst="rect">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82854" tIns="91427" rIns="91401" bIns="146241" numCol="1" spcCol="0" rtlCol="0" fromWordArt="0" anchor="t" anchorCtr="0" forceAA="0" compatLnSpc="1">
                <a:prstTxWarp prst="textNoShape">
                  <a:avLst/>
                </a:prstTxWarp>
                <a:noAutofit/>
              </a:bodyPr>
              <a:lstStyle/>
              <a:p>
                <a:pPr algn="ctr" defTabSz="914224">
                  <a:lnSpc>
                    <a:spcPct val="107000"/>
                  </a:lnSpc>
                  <a:defRPr/>
                </a:pPr>
                <a:r>
                  <a:rPr lang="fr-FR" sz="2400" b="1" kern="0" dirty="0">
                    <a:solidFill>
                      <a:schemeClr val="bg1"/>
                    </a:solidFill>
                  </a:rPr>
                  <a:t>Etape 1</a:t>
                </a:r>
              </a:p>
              <a:p>
                <a:pPr algn="ctr" defTabSz="914224">
                  <a:lnSpc>
                    <a:spcPct val="107000"/>
                  </a:lnSpc>
                  <a:defRPr/>
                </a:pPr>
                <a:r>
                  <a:rPr lang="fr-FR" sz="2400" b="1" kern="0" dirty="0">
                    <a:solidFill>
                      <a:schemeClr val="bg1"/>
                    </a:solidFill>
                  </a:rPr>
                  <a:t>Hardware &amp; infra</a:t>
                </a:r>
              </a:p>
              <a:p>
                <a:pPr marL="0" marR="0" lvl="0" indent="0" defTabSz="914224" eaLnBrk="1" fontAlgn="base" latinLnBrk="0" hangingPunct="1">
                  <a:lnSpc>
                    <a:spcPct val="90000"/>
                  </a:lnSpc>
                  <a:spcBef>
                    <a:spcPct val="0"/>
                  </a:spcBef>
                  <a:spcAft>
                    <a:spcPct val="0"/>
                  </a:spcAft>
                  <a:buClrTx/>
                  <a:buSzTx/>
                  <a:buFontTx/>
                  <a:buNone/>
                  <a:tabLst/>
                  <a:defRPr/>
                </a:pPr>
                <a:endParaRPr kumimoji="0" lang="en-US" sz="400" b="0" i="0" u="none" strike="noStrike" kern="0" cap="none" spc="0" normalizeH="0" baseline="0" noProof="0" dirty="0">
                  <a:ln>
                    <a:noFill/>
                  </a:ln>
                  <a:solidFill>
                    <a:prstClr val="white"/>
                  </a:solidFill>
                  <a:effectLst/>
                  <a:uLnTx/>
                  <a:uFillTx/>
                  <a:latin typeface="Calibri" panose="020F0502020204030204"/>
                </a:endParaRPr>
              </a:p>
              <a:p>
                <a:pPr marL="0" marR="0" lvl="0" indent="0" defTabSz="914224" eaLnBrk="1" fontAlgn="auto" latinLnBrk="0" hangingPunct="1">
                  <a:lnSpc>
                    <a:spcPct val="107000"/>
                  </a:lnSpc>
                  <a:spcBef>
                    <a:spcPts val="612"/>
                  </a:spcBef>
                  <a:spcAft>
                    <a:spcPts val="0"/>
                  </a:spcAft>
                  <a:buClrTx/>
                  <a:buSzTx/>
                  <a:buFontTx/>
                  <a:buNone/>
                  <a:tabLst/>
                  <a:defRPr/>
                </a:pPr>
                <a:endParaRPr kumimoji="0" lang="en-US" sz="1499" b="0" i="0" u="none" strike="noStrike" kern="0" cap="none" spc="0" normalizeH="0" baseline="0" noProof="0" dirty="0">
                  <a:ln>
                    <a:noFill/>
                  </a:ln>
                  <a:solidFill>
                    <a:srgbClr val="FFFFFF"/>
                  </a:solidFill>
                  <a:effectLst/>
                  <a:uLnTx/>
                  <a:uFillTx/>
                  <a:latin typeface="Calibri" panose="020F0502020204030204"/>
                  <a:cs typeface="Segoe UI Light" panose="020B0502040204020203" pitchFamily="34" charset="0"/>
                </a:endParaRPr>
              </a:p>
            </p:txBody>
          </p:sp>
          <p:sp>
            <p:nvSpPr>
              <p:cNvPr id="10" name="Rectangle 9"/>
              <p:cNvSpPr/>
              <p:nvPr/>
            </p:nvSpPr>
            <p:spPr bwMode="auto">
              <a:xfrm>
                <a:off x="4358828" y="2708881"/>
                <a:ext cx="3794948" cy="667633"/>
              </a:xfrm>
              <a:prstGeom prst="rect">
                <a:avLst/>
              </a:prstGeom>
              <a:solidFill>
                <a:srgbClr val="4472C4"/>
              </a:solidFill>
              <a:ln w="9525" cap="flat" cmpd="sng" algn="ctr">
                <a:noFill/>
                <a:prstDash val="solid"/>
                <a:headEnd type="none" w="med" len="med"/>
                <a:tailEnd type="none" w="med" len="med"/>
              </a:ln>
              <a:effectLst/>
            </p:spPr>
            <p:txBody>
              <a:bodyPr rot="0" spcFirstLastPara="0" vertOverflow="overflow" horzOverflow="overflow" vert="horz" wrap="square" lIns="182854" tIns="91427" rIns="91401" bIns="146241" numCol="1" spcCol="0" rtlCol="0" fromWordArt="0" anchor="t" anchorCtr="0" forceAA="0" compatLnSpc="1">
                <a:prstTxWarp prst="textNoShape">
                  <a:avLst/>
                </a:prstTxWarp>
                <a:noAutofit/>
              </a:bodyPr>
              <a:lstStyle/>
              <a:p>
                <a:pPr algn="ctr" defTabSz="914224">
                  <a:lnSpc>
                    <a:spcPct val="107000"/>
                  </a:lnSpc>
                  <a:defRPr/>
                </a:pPr>
                <a:r>
                  <a:rPr lang="fr-FR" sz="2400" b="1" kern="0" dirty="0">
                    <a:solidFill>
                      <a:schemeClr val="bg1"/>
                    </a:solidFill>
                    <a:ea typeface="Times New Roman" panose="02020603050405020304" pitchFamily="18" charset="0"/>
                    <a:cs typeface="Times New Roman" panose="02020603050405020304" pitchFamily="18" charset="0"/>
                  </a:rPr>
                  <a:t>Etape 2</a:t>
                </a:r>
              </a:p>
              <a:p>
                <a:pPr algn="ctr" defTabSz="914224">
                  <a:lnSpc>
                    <a:spcPct val="107000"/>
                  </a:lnSpc>
                  <a:defRPr/>
                </a:pPr>
                <a:r>
                  <a:rPr lang="fr-FR" sz="2400" b="1" kern="0" dirty="0">
                    <a:solidFill>
                      <a:schemeClr val="bg1"/>
                    </a:solidFill>
                    <a:ea typeface="Times New Roman" panose="02020603050405020304" pitchFamily="18" charset="0"/>
                    <a:cs typeface="Times New Roman" panose="02020603050405020304" pitchFamily="18" charset="0"/>
                  </a:rPr>
                  <a:t>Déploiement OS</a:t>
                </a:r>
              </a:p>
              <a:p>
                <a:pPr marL="0" marR="0" lvl="0" indent="0" defTabSz="914224" eaLnBrk="1" fontAlgn="base" latinLnBrk="0" hangingPunct="1">
                  <a:lnSpc>
                    <a:spcPct val="90000"/>
                  </a:lnSpc>
                  <a:spcBef>
                    <a:spcPct val="0"/>
                  </a:spcBef>
                  <a:spcAft>
                    <a:spcPct val="0"/>
                  </a:spcAft>
                  <a:buClrTx/>
                  <a:buSzTx/>
                  <a:buFontTx/>
                  <a:buNone/>
                  <a:tabLst/>
                  <a:defRPr/>
                </a:pPr>
                <a:endParaRPr kumimoji="0" lang="en-US" sz="400" b="0" i="0" u="none" strike="noStrike" kern="0" cap="none" spc="0" normalizeH="0" baseline="0" noProof="0" dirty="0">
                  <a:ln>
                    <a:noFill/>
                  </a:ln>
                  <a:solidFill>
                    <a:prstClr val="white"/>
                  </a:solidFill>
                  <a:effectLst/>
                  <a:uLnTx/>
                  <a:uFillTx/>
                  <a:latin typeface="Calibri" panose="020F0502020204030204"/>
                </a:endParaRPr>
              </a:p>
              <a:p>
                <a:pPr marL="168243" marR="0" lvl="0" indent="-168243" defTabSz="914224" eaLnBrk="1" fontAlgn="auto" latinLnBrk="0" hangingPunct="1">
                  <a:lnSpc>
                    <a:spcPct val="100000"/>
                  </a:lnSpc>
                  <a:spcBef>
                    <a:spcPts val="612"/>
                  </a:spcBef>
                  <a:spcAft>
                    <a:spcPts val="0"/>
                  </a:spcAft>
                  <a:buClrTx/>
                  <a:buSzTx/>
                  <a:buFont typeface="Arial" panose="020B0604020202020204" pitchFamily="34" charset="0"/>
                  <a:buChar char="•"/>
                  <a:tabLst/>
                  <a:defRPr/>
                </a:pPr>
                <a:endParaRPr kumimoji="0" lang="en-US" sz="1399" b="0" i="0" u="none" strike="noStrike" kern="0" cap="none" spc="0" normalizeH="0" baseline="0" noProof="0" dirty="0">
                  <a:ln>
                    <a:noFill/>
                  </a:ln>
                  <a:solidFill>
                    <a:srgbClr val="FFFFFF"/>
                  </a:solidFill>
                  <a:effectLst/>
                  <a:uLnTx/>
                  <a:uFillTx/>
                  <a:latin typeface="Calibri" panose="020F0502020204030204"/>
                  <a:cs typeface="Segoe UI Light" panose="020B0502040204020203" pitchFamily="34" charset="0"/>
                </a:endParaRPr>
              </a:p>
              <a:p>
                <a:pPr marL="288869" marR="0" lvl="0" indent="-171417" defTabSz="914224" eaLnBrk="1" fontAlgn="auto" latinLnBrk="0" hangingPunct="1">
                  <a:lnSpc>
                    <a:spcPct val="100000"/>
                  </a:lnSpc>
                  <a:spcBef>
                    <a:spcPts val="612"/>
                  </a:spcBef>
                  <a:spcAft>
                    <a:spcPts val="0"/>
                  </a:spcAft>
                  <a:buClrTx/>
                  <a:buSzTx/>
                  <a:buFont typeface="Arial" panose="020B0604020202020204" pitchFamily="34" charset="0"/>
                  <a:buChar char="•"/>
                  <a:tabLst/>
                  <a:defRPr/>
                </a:pPr>
                <a:endParaRPr kumimoji="0" lang="en-US" sz="1399" b="0" i="0" u="none" strike="noStrike" kern="0" cap="none" spc="0" normalizeH="0" baseline="0" noProof="0" dirty="0">
                  <a:ln>
                    <a:noFill/>
                  </a:ln>
                  <a:solidFill>
                    <a:srgbClr val="FFFFFF"/>
                  </a:solidFill>
                  <a:effectLst/>
                  <a:uLnTx/>
                  <a:uFillTx/>
                  <a:latin typeface="Calibri" panose="020F0502020204030204"/>
                  <a:cs typeface="Segoe UI Light" panose="020B0502040204020203" pitchFamily="34" charset="0"/>
                </a:endParaRPr>
              </a:p>
              <a:p>
                <a:pPr marL="0" marR="0" lvl="0" indent="0" defTabSz="914224"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Calibri" panose="020F0502020204030204"/>
                </a:endParaRPr>
              </a:p>
            </p:txBody>
          </p:sp>
          <p:sp>
            <p:nvSpPr>
              <p:cNvPr id="11" name="Rectangle 10"/>
              <p:cNvSpPr/>
              <p:nvPr/>
            </p:nvSpPr>
            <p:spPr bwMode="auto">
              <a:xfrm>
                <a:off x="8260456" y="2708881"/>
                <a:ext cx="3794948" cy="667633"/>
              </a:xfrm>
              <a:prstGeom prst="rect">
                <a:avLst/>
              </a:prstGeom>
              <a:solidFill>
                <a:srgbClr val="ED7D31"/>
              </a:solidFill>
              <a:ln w="9525" cap="flat" cmpd="sng" algn="ctr">
                <a:noFill/>
                <a:prstDash val="solid"/>
                <a:headEnd type="none" w="med" len="med"/>
                <a:tailEnd type="none" w="med" len="med"/>
              </a:ln>
              <a:effectLst/>
            </p:spPr>
            <p:txBody>
              <a:bodyPr rot="0" spcFirstLastPara="0" vertOverflow="overflow" horzOverflow="overflow" vert="horz" wrap="square" lIns="182854" tIns="91427" rIns="91401" bIns="146241" numCol="1" spcCol="0" rtlCol="0" fromWordArt="0" anchor="t" anchorCtr="0" forceAA="0" compatLnSpc="1">
                <a:prstTxWarp prst="textNoShape">
                  <a:avLst/>
                </a:prstTxWarp>
                <a:noAutofit/>
              </a:bodyPr>
              <a:lstStyle/>
              <a:p>
                <a:pPr algn="ctr" defTabSz="914224">
                  <a:lnSpc>
                    <a:spcPct val="107000"/>
                  </a:lnSpc>
                  <a:defRPr/>
                </a:pPr>
                <a:r>
                  <a:rPr lang="fr-FR" sz="2400" b="1" kern="0" dirty="0">
                    <a:solidFill>
                      <a:schemeClr val="bg1"/>
                    </a:solidFill>
                  </a:rPr>
                  <a:t>Etape 3</a:t>
                </a:r>
              </a:p>
              <a:p>
                <a:pPr algn="ctr" defTabSz="914224">
                  <a:lnSpc>
                    <a:spcPct val="107000"/>
                  </a:lnSpc>
                  <a:defRPr/>
                </a:pPr>
                <a:r>
                  <a:rPr lang="fr-FR" sz="2400" b="1" kern="0" dirty="0">
                    <a:solidFill>
                      <a:schemeClr val="bg1"/>
                    </a:solidFill>
                  </a:rPr>
                  <a:t>Déploiement Cluster</a:t>
                </a:r>
              </a:p>
              <a:p>
                <a:pPr marL="0" marR="0" lvl="0" indent="0" defTabSz="914224" eaLnBrk="1" fontAlgn="auto" latinLnBrk="0" hangingPunct="1">
                  <a:lnSpc>
                    <a:spcPts val="1399"/>
                  </a:lnSpc>
                  <a:spcBef>
                    <a:spcPts val="612"/>
                  </a:spcBef>
                  <a:spcAft>
                    <a:spcPts val="0"/>
                  </a:spcAft>
                  <a:buClrTx/>
                  <a:buSzTx/>
                  <a:buFontTx/>
                  <a:buNone/>
                  <a:tabLst/>
                  <a:defRPr/>
                </a:pPr>
                <a:endParaRPr kumimoji="0" lang="en-US" sz="2400" b="1" i="0" u="none" strike="noStrike" kern="0" cap="none" spc="0" normalizeH="0" baseline="0" noProof="0" dirty="0">
                  <a:ln>
                    <a:noFill/>
                  </a:ln>
                  <a:solidFill>
                    <a:prstClr val="white"/>
                  </a:solidFill>
                  <a:effectLst/>
                  <a:uLnTx/>
                  <a:uFillTx/>
                  <a:latin typeface="Calibri" panose="020F0502020204030204"/>
                </a:endParaRPr>
              </a:p>
              <a:p>
                <a:pPr marL="0" marR="0" lvl="0" indent="0" defTabSz="914224" eaLnBrk="1" fontAlgn="auto" latinLnBrk="0" hangingPunct="1">
                  <a:lnSpc>
                    <a:spcPts val="1399"/>
                  </a:lnSpc>
                  <a:spcBef>
                    <a:spcPts val="612"/>
                  </a:spcBef>
                  <a:spcAft>
                    <a:spcPts val="0"/>
                  </a:spcAft>
                  <a:buClrTx/>
                  <a:buSzTx/>
                  <a:buFontTx/>
                  <a:buNone/>
                  <a:tabLst/>
                  <a:defRPr/>
                </a:pPr>
                <a:endParaRPr kumimoji="0" lang="en-US" sz="1499" b="0" i="0" u="none" strike="noStrike" kern="0" cap="none" spc="0" normalizeH="0" baseline="0" noProof="0" dirty="0">
                  <a:ln>
                    <a:noFill/>
                  </a:ln>
                  <a:solidFill>
                    <a:srgbClr val="FFFFFF"/>
                  </a:solidFill>
                  <a:effectLst/>
                  <a:uLnTx/>
                  <a:uFillTx/>
                  <a:latin typeface="Calibri" panose="020F0502020204030204"/>
                  <a:cs typeface="Segoe UI Light" panose="020B0502040204020203" pitchFamily="34" charset="0"/>
                </a:endParaRPr>
              </a:p>
              <a:p>
                <a:pPr marL="168243" marR="0" lvl="0" indent="-168243" defTabSz="914224" eaLnBrk="1" fontAlgn="auto" latinLnBrk="0" hangingPunct="1">
                  <a:lnSpc>
                    <a:spcPct val="100000"/>
                  </a:lnSpc>
                  <a:spcBef>
                    <a:spcPts val="612"/>
                  </a:spcBef>
                  <a:spcAft>
                    <a:spcPts val="0"/>
                  </a:spcAft>
                  <a:buClrTx/>
                  <a:buSzTx/>
                  <a:buFont typeface="Arial" panose="020B0604020202020204" pitchFamily="34" charset="0"/>
                  <a:buChar char="•"/>
                  <a:tabLst/>
                  <a:defRPr/>
                </a:pPr>
                <a:endParaRPr kumimoji="0" lang="en-US" sz="1399" b="0" i="0" u="none" strike="noStrike" kern="0" cap="none" spc="0" normalizeH="0" baseline="0" noProof="0" dirty="0">
                  <a:ln>
                    <a:noFill/>
                  </a:ln>
                  <a:solidFill>
                    <a:srgbClr val="FFFFFF"/>
                  </a:solidFill>
                  <a:effectLst/>
                  <a:uLnTx/>
                  <a:uFillTx/>
                  <a:latin typeface="Calibri" panose="020F0502020204030204"/>
                  <a:cs typeface="Segoe UI Light" panose="020B0502040204020203" pitchFamily="34" charset="0"/>
                </a:endParaRPr>
              </a:p>
              <a:p>
                <a:pPr marL="288869" marR="0" lvl="0" indent="-171417" defTabSz="914224" eaLnBrk="1" fontAlgn="auto" latinLnBrk="0" hangingPunct="1">
                  <a:lnSpc>
                    <a:spcPct val="100000"/>
                  </a:lnSpc>
                  <a:spcBef>
                    <a:spcPts val="612"/>
                  </a:spcBef>
                  <a:spcAft>
                    <a:spcPts val="0"/>
                  </a:spcAft>
                  <a:buClrTx/>
                  <a:buSzTx/>
                  <a:buFont typeface="Arial" panose="020B0604020202020204" pitchFamily="34" charset="0"/>
                  <a:buChar char="•"/>
                  <a:tabLst/>
                  <a:defRPr/>
                </a:pPr>
                <a:endParaRPr kumimoji="0" lang="en-US" sz="1399" b="0" i="0" u="none" strike="noStrike" kern="0" cap="none" spc="0" normalizeH="0" baseline="0" noProof="0" dirty="0">
                  <a:ln>
                    <a:noFill/>
                  </a:ln>
                  <a:solidFill>
                    <a:srgbClr val="FFFFFF"/>
                  </a:solidFill>
                  <a:effectLst/>
                  <a:uLnTx/>
                  <a:uFillTx/>
                  <a:latin typeface="Calibri" panose="020F0502020204030204"/>
                  <a:cs typeface="Segoe UI Light" panose="020B0502040204020203" pitchFamily="34" charset="0"/>
                </a:endParaRPr>
              </a:p>
              <a:p>
                <a:pPr marL="0" marR="0" lvl="0" indent="0" defTabSz="914224"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Calibri" panose="020F0502020204030204"/>
                </a:endParaRPr>
              </a:p>
            </p:txBody>
          </p:sp>
        </p:grpSp>
        <p:grpSp>
          <p:nvGrpSpPr>
            <p:cNvPr id="5" name="Group 4"/>
            <p:cNvGrpSpPr/>
            <p:nvPr/>
          </p:nvGrpSpPr>
          <p:grpSpPr>
            <a:xfrm>
              <a:off x="690623" y="3606232"/>
              <a:ext cx="11483740" cy="1675180"/>
              <a:chOff x="457199" y="2629220"/>
              <a:chExt cx="11598205" cy="2259180"/>
            </a:xfrm>
          </p:grpSpPr>
          <p:sp>
            <p:nvSpPr>
              <p:cNvPr id="6" name="Rectangle 5"/>
              <p:cNvSpPr/>
              <p:nvPr/>
            </p:nvSpPr>
            <p:spPr bwMode="auto">
              <a:xfrm>
                <a:off x="457199" y="2629220"/>
                <a:ext cx="3794948" cy="2259179"/>
              </a:xfrm>
              <a:prstGeom prst="rect">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82854" tIns="0" rIns="91401" bIns="146241" numCol="1" spcCol="0" rtlCol="0" fromWordArt="0" anchor="ctr" anchorCtr="0" forceAA="0" compatLnSpc="1">
                <a:prstTxWarp prst="textNoShape">
                  <a:avLst/>
                </a:prstTxWarp>
                <a:noAutofit/>
              </a:bodyPr>
              <a:lstStyle/>
              <a:p>
                <a:pPr algn="ctr" defTabSz="914224">
                  <a:lnSpc>
                    <a:spcPct val="150000"/>
                  </a:lnSpc>
                  <a:spcBef>
                    <a:spcPts val="612"/>
                  </a:spcBef>
                  <a:defRPr/>
                </a:pPr>
                <a:r>
                  <a:rPr lang="fr-FR" sz="1600" kern="0" dirty="0">
                    <a:solidFill>
                      <a:srgbClr val="FFFFFF"/>
                    </a:solidFill>
                    <a:cs typeface="Segoe UI Light" panose="020B0502040204020203" pitchFamily="34" charset="0"/>
                  </a:rPr>
                  <a:t>Test matériel</a:t>
                </a:r>
              </a:p>
              <a:p>
                <a:pPr algn="ctr" defTabSz="914224">
                  <a:lnSpc>
                    <a:spcPct val="150000"/>
                  </a:lnSpc>
                  <a:spcBef>
                    <a:spcPts val="612"/>
                  </a:spcBef>
                  <a:defRPr/>
                </a:pPr>
                <a:r>
                  <a:rPr lang="fr-FR" sz="1600" kern="0" dirty="0">
                    <a:solidFill>
                      <a:srgbClr val="FFFFFF"/>
                    </a:solidFill>
                    <a:cs typeface="Segoe UI Light" panose="020B0502040204020203" pitchFamily="34" charset="0"/>
                  </a:rPr>
                  <a:t>Configuration BIOS</a:t>
                </a:r>
              </a:p>
              <a:p>
                <a:pPr algn="ctr" defTabSz="914224">
                  <a:lnSpc>
                    <a:spcPct val="150000"/>
                  </a:lnSpc>
                  <a:spcBef>
                    <a:spcPts val="612"/>
                  </a:spcBef>
                  <a:defRPr/>
                </a:pPr>
                <a:r>
                  <a:rPr lang="fr-FR" sz="1600" kern="0" dirty="0">
                    <a:solidFill>
                      <a:srgbClr val="FFFFFF"/>
                    </a:solidFill>
                    <a:cs typeface="Segoe UI Light" panose="020B0502040204020203" pitchFamily="34" charset="0"/>
                  </a:rPr>
                  <a:t>Préparation DHCP</a:t>
                </a:r>
              </a:p>
              <a:p>
                <a:pPr algn="ctr" defTabSz="914224">
                  <a:lnSpc>
                    <a:spcPct val="150000"/>
                  </a:lnSpc>
                  <a:spcBef>
                    <a:spcPts val="612"/>
                  </a:spcBef>
                  <a:defRPr/>
                </a:pPr>
                <a:r>
                  <a:rPr lang="fr-FR" sz="1600" kern="0" dirty="0">
                    <a:solidFill>
                      <a:srgbClr val="FFFFFF"/>
                    </a:solidFill>
                    <a:cs typeface="Segoe UI Light" panose="020B0502040204020203" pitchFamily="34" charset="0"/>
                  </a:rPr>
                  <a:t>Préparation clé USB / WDS / SCCM</a:t>
                </a:r>
              </a:p>
            </p:txBody>
          </p:sp>
          <p:sp>
            <p:nvSpPr>
              <p:cNvPr id="7" name="Rectangle 6"/>
              <p:cNvSpPr/>
              <p:nvPr/>
            </p:nvSpPr>
            <p:spPr bwMode="auto">
              <a:xfrm>
                <a:off x="4358828" y="2629220"/>
                <a:ext cx="3794948" cy="2259180"/>
              </a:xfrm>
              <a:prstGeom prst="rect">
                <a:avLst/>
              </a:prstGeom>
              <a:solidFill>
                <a:srgbClr val="4472C4"/>
              </a:solidFill>
              <a:ln w="9525" cap="flat" cmpd="sng" algn="ctr">
                <a:noFill/>
                <a:prstDash val="solid"/>
                <a:headEnd type="none" w="med" len="med"/>
                <a:tailEnd type="none" w="med" len="med"/>
              </a:ln>
              <a:effectLst/>
            </p:spPr>
            <p:txBody>
              <a:bodyPr rot="0" spcFirstLastPara="0" vertOverflow="overflow" horzOverflow="overflow" vert="horz" wrap="square" lIns="182854" tIns="0" rIns="91401" bIns="146241" numCol="1" spcCol="0" rtlCol="0" fromWordArt="0" anchor="ctr" anchorCtr="0" forceAA="0" compatLnSpc="1">
                <a:prstTxWarp prst="textNoShape">
                  <a:avLst/>
                </a:prstTxWarp>
                <a:noAutofit/>
              </a:bodyPr>
              <a:lstStyle/>
              <a:p>
                <a:pPr algn="ctr" defTabSz="914224">
                  <a:lnSpc>
                    <a:spcPct val="150000"/>
                  </a:lnSpc>
                  <a:spcBef>
                    <a:spcPts val="612"/>
                  </a:spcBef>
                </a:pPr>
                <a:r>
                  <a:rPr lang="fr-FR" sz="1600" kern="0" dirty="0">
                    <a:solidFill>
                      <a:srgbClr val="FFFFFF"/>
                    </a:solidFill>
                    <a:cs typeface="Segoe UI Light" panose="020B0502040204020203" pitchFamily="34" charset="0"/>
                  </a:rPr>
                  <a:t>Déploiement WS2016</a:t>
                </a:r>
              </a:p>
              <a:p>
                <a:pPr algn="ctr" defTabSz="914224">
                  <a:lnSpc>
                    <a:spcPct val="150000"/>
                  </a:lnSpc>
                  <a:spcBef>
                    <a:spcPts val="612"/>
                  </a:spcBef>
                </a:pPr>
                <a:r>
                  <a:rPr lang="fr-FR" sz="1600" kern="0" dirty="0">
                    <a:solidFill>
                      <a:srgbClr val="FFFFFF"/>
                    </a:solidFill>
                    <a:cs typeface="Segoe UI Light" panose="020B0502040204020203" pitchFamily="34" charset="0"/>
                  </a:rPr>
                  <a:t>Installation Drivers &amp; Applications</a:t>
                </a:r>
              </a:p>
              <a:p>
                <a:pPr algn="ctr" defTabSz="914224">
                  <a:lnSpc>
                    <a:spcPct val="150000"/>
                  </a:lnSpc>
                  <a:spcBef>
                    <a:spcPts val="612"/>
                  </a:spcBef>
                </a:pPr>
                <a:r>
                  <a:rPr lang="fr-FR" sz="1600" kern="0" dirty="0">
                    <a:solidFill>
                      <a:srgbClr val="FFFFFF"/>
                    </a:solidFill>
                    <a:cs typeface="Segoe UI Light" panose="020B0502040204020203" pitchFamily="34" charset="0"/>
                  </a:rPr>
                  <a:t>Configuration de l’OS (réseau, MAJ etc.)</a:t>
                </a:r>
              </a:p>
            </p:txBody>
          </p:sp>
          <p:sp>
            <p:nvSpPr>
              <p:cNvPr id="8" name="Rectangle 7"/>
              <p:cNvSpPr/>
              <p:nvPr/>
            </p:nvSpPr>
            <p:spPr bwMode="auto">
              <a:xfrm>
                <a:off x="8260456" y="2629220"/>
                <a:ext cx="3794948" cy="2259179"/>
              </a:xfrm>
              <a:prstGeom prst="rect">
                <a:avLst/>
              </a:prstGeom>
              <a:solidFill>
                <a:srgbClr val="ED7D31"/>
              </a:solidFill>
              <a:ln w="9525" cap="flat" cmpd="sng" algn="ctr">
                <a:noFill/>
                <a:prstDash val="solid"/>
                <a:headEnd type="none" w="med" len="med"/>
                <a:tailEnd type="none" w="med" len="med"/>
              </a:ln>
              <a:effectLst/>
            </p:spPr>
            <p:txBody>
              <a:bodyPr rot="0" spcFirstLastPara="0" vertOverflow="overflow" horzOverflow="overflow" vert="horz" wrap="square" lIns="182854" tIns="0" rIns="91401" bIns="146241" numCol="1" spcCol="0" rtlCol="0" fromWordArt="0" anchor="ctr" anchorCtr="0" forceAA="0" compatLnSpc="1">
                <a:prstTxWarp prst="textNoShape">
                  <a:avLst/>
                </a:prstTxWarp>
                <a:noAutofit/>
              </a:bodyPr>
              <a:lstStyle/>
              <a:p>
                <a:pPr algn="ctr" defTabSz="914224">
                  <a:lnSpc>
                    <a:spcPct val="150000"/>
                  </a:lnSpc>
                  <a:spcBef>
                    <a:spcPts val="612"/>
                  </a:spcBef>
                </a:pPr>
                <a:r>
                  <a:rPr lang="en-US" sz="1600" kern="0" dirty="0" err="1">
                    <a:solidFill>
                      <a:srgbClr val="FFFFFF"/>
                    </a:solidFill>
                    <a:cs typeface="Segoe UI Light" panose="020B0502040204020203" pitchFamily="34" charset="0"/>
                  </a:rPr>
                  <a:t>Mise</a:t>
                </a:r>
                <a:r>
                  <a:rPr lang="en-US" sz="1600" kern="0" dirty="0">
                    <a:solidFill>
                      <a:srgbClr val="FFFFFF"/>
                    </a:solidFill>
                    <a:cs typeface="Segoe UI Light" panose="020B0502040204020203" pitchFamily="34" charset="0"/>
                  </a:rPr>
                  <a:t> </a:t>
                </a:r>
                <a:r>
                  <a:rPr lang="en-US" sz="1600" kern="0" dirty="0" err="1">
                    <a:solidFill>
                      <a:srgbClr val="FFFFFF"/>
                    </a:solidFill>
                    <a:cs typeface="Segoe UI Light" panose="020B0502040204020203" pitchFamily="34" charset="0"/>
                  </a:rPr>
                  <a:t>en</a:t>
                </a:r>
                <a:r>
                  <a:rPr lang="en-US" sz="1600" kern="0" dirty="0">
                    <a:solidFill>
                      <a:srgbClr val="FFFFFF"/>
                    </a:solidFill>
                    <a:cs typeface="Segoe UI Light" panose="020B0502040204020203" pitchFamily="34" charset="0"/>
                  </a:rPr>
                  <a:t> oeuvre du cluster</a:t>
                </a:r>
              </a:p>
              <a:p>
                <a:pPr algn="ctr" defTabSz="914224">
                  <a:lnSpc>
                    <a:spcPct val="150000"/>
                  </a:lnSpc>
                  <a:spcBef>
                    <a:spcPts val="612"/>
                  </a:spcBef>
                </a:pPr>
                <a:r>
                  <a:rPr lang="en-US" sz="1600" kern="0" dirty="0">
                    <a:solidFill>
                      <a:srgbClr val="FFFFFF"/>
                    </a:solidFill>
                    <a:cs typeface="Segoe UI Light" panose="020B0502040204020203" pitchFamily="34" charset="0"/>
                  </a:rPr>
                  <a:t>Configuration</a:t>
                </a:r>
              </a:p>
              <a:p>
                <a:pPr algn="ctr" defTabSz="914224">
                  <a:lnSpc>
                    <a:spcPct val="150000"/>
                  </a:lnSpc>
                  <a:spcBef>
                    <a:spcPts val="612"/>
                  </a:spcBef>
                </a:pPr>
                <a:r>
                  <a:rPr lang="en-US" sz="1600" kern="0" dirty="0" err="1">
                    <a:solidFill>
                      <a:srgbClr val="FFFFFF"/>
                    </a:solidFill>
                    <a:cs typeface="Segoe UI Light" panose="020B0502040204020203" pitchFamily="34" charset="0"/>
                  </a:rPr>
                  <a:t>Déploiement</a:t>
                </a:r>
                <a:r>
                  <a:rPr lang="en-US" sz="1600" kern="0" dirty="0">
                    <a:solidFill>
                      <a:srgbClr val="FFFFFF"/>
                    </a:solidFill>
                    <a:cs typeface="Segoe UI Light" panose="020B0502040204020203" pitchFamily="34" charset="0"/>
                  </a:rPr>
                  <a:t> S2D</a:t>
                </a:r>
              </a:p>
              <a:p>
                <a:pPr algn="ctr" defTabSz="914224">
                  <a:lnSpc>
                    <a:spcPct val="150000"/>
                  </a:lnSpc>
                  <a:spcBef>
                    <a:spcPts val="612"/>
                  </a:spcBef>
                </a:pPr>
                <a:r>
                  <a:rPr lang="en-US" sz="1600" kern="0" dirty="0">
                    <a:solidFill>
                      <a:srgbClr val="FFFFFF"/>
                    </a:solidFill>
                    <a:cs typeface="Segoe UI Light" panose="020B0502040204020203" pitchFamily="34" charset="0"/>
                  </a:rPr>
                  <a:t>Configuration fine</a:t>
                </a:r>
              </a:p>
            </p:txBody>
          </p:sp>
        </p:grpSp>
      </p:grpSp>
      <p:sp>
        <p:nvSpPr>
          <p:cNvPr id="12" name="Rectangle 11"/>
          <p:cNvSpPr/>
          <p:nvPr/>
        </p:nvSpPr>
        <p:spPr>
          <a:xfrm>
            <a:off x="555675" y="4487862"/>
            <a:ext cx="11482113" cy="2133600"/>
          </a:xfrm>
          <a:prstGeom prst="rect">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solidFill>
                  <a:schemeClr val="bg1"/>
                </a:solidFill>
              </a:rPr>
              <a:t>Déploiement du cluster, configuration </a:t>
            </a:r>
            <a:r>
              <a:rPr lang="fr-FR" b="1" dirty="0" err="1">
                <a:solidFill>
                  <a:schemeClr val="bg1"/>
                </a:solidFill>
              </a:rPr>
              <a:t>witness</a:t>
            </a:r>
            <a:r>
              <a:rPr lang="fr-FR" b="1" dirty="0">
                <a:solidFill>
                  <a:schemeClr val="bg1"/>
                </a:solidFill>
              </a:rPr>
              <a:t>, cache CSV etc.</a:t>
            </a:r>
          </a:p>
          <a:p>
            <a:pPr algn="ctr"/>
            <a:r>
              <a:rPr lang="fr-FR" b="1" dirty="0">
                <a:solidFill>
                  <a:schemeClr val="bg1"/>
                </a:solidFill>
              </a:rPr>
              <a:t>Mise en œuvre de Storage </a:t>
            </a:r>
            <a:r>
              <a:rPr lang="fr-FR" b="1" dirty="0" err="1">
                <a:solidFill>
                  <a:schemeClr val="bg1"/>
                </a:solidFill>
              </a:rPr>
              <a:t>Spaces</a:t>
            </a:r>
            <a:r>
              <a:rPr lang="fr-FR" b="1" dirty="0">
                <a:solidFill>
                  <a:schemeClr val="bg1"/>
                </a:solidFill>
              </a:rPr>
              <a:t> Direct et création des volumes</a:t>
            </a:r>
          </a:p>
          <a:p>
            <a:pPr algn="ctr"/>
            <a:r>
              <a:rPr lang="fr-FR" b="1" dirty="0">
                <a:solidFill>
                  <a:schemeClr val="bg1"/>
                </a:solidFill>
              </a:rPr>
              <a:t>Configuration fine comme le Live-Migration (Kerberos), renommer les réseaux etc.</a:t>
            </a:r>
          </a:p>
        </p:txBody>
      </p:sp>
      <p:sp>
        <p:nvSpPr>
          <p:cNvPr id="13" name="Rectangle 12"/>
          <p:cNvSpPr/>
          <p:nvPr/>
        </p:nvSpPr>
        <p:spPr bwMode="auto">
          <a:xfrm>
            <a:off x="425405" y="1145940"/>
            <a:ext cx="7749808" cy="3200792"/>
          </a:xfrm>
          <a:prstGeom prst="rect">
            <a:avLst/>
          </a:prstGeom>
          <a:solidFill>
            <a:schemeClr val="bg1">
              <a:alpha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kern="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510155038"/>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HEMEID" val="1"/>
</p:tagLst>
</file>

<file path=ppt/tags/tag10.xml><?xml version="1.0" encoding="utf-8"?>
<p:tagLst xmlns:a="http://schemas.openxmlformats.org/drawingml/2006/main" xmlns:r="http://schemas.openxmlformats.org/officeDocument/2006/relationships" xmlns:p="http://schemas.openxmlformats.org/presentationml/2006/main">
  <p:tag name="THEMEID" val="10"/>
</p:tagLst>
</file>

<file path=ppt/tags/tag11.xml><?xml version="1.0" encoding="utf-8"?>
<p:tagLst xmlns:a="http://schemas.openxmlformats.org/drawingml/2006/main" xmlns:r="http://schemas.openxmlformats.org/officeDocument/2006/relationships" xmlns:p="http://schemas.openxmlformats.org/presentationml/2006/main">
  <p:tag name="THEMEID" val="11"/>
</p:tagLst>
</file>

<file path=ppt/tags/tag12.xml><?xml version="1.0" encoding="utf-8"?>
<p:tagLst xmlns:a="http://schemas.openxmlformats.org/drawingml/2006/main" xmlns:r="http://schemas.openxmlformats.org/officeDocument/2006/relationships" xmlns:p="http://schemas.openxmlformats.org/presentationml/2006/main">
  <p:tag name="THEMEID" val="12"/>
</p:tagLst>
</file>

<file path=ppt/tags/tag13.xml><?xml version="1.0" encoding="utf-8"?>
<p:tagLst xmlns:a="http://schemas.openxmlformats.org/drawingml/2006/main" xmlns:r="http://schemas.openxmlformats.org/officeDocument/2006/relationships" xmlns:p="http://schemas.openxmlformats.org/presentationml/2006/main">
  <p:tag name="THEMEIDCC" val="1"/>
</p:tagLst>
</file>

<file path=ppt/tags/tag14.xml><?xml version="1.0" encoding="utf-8"?>
<p:tagLst xmlns:a="http://schemas.openxmlformats.org/drawingml/2006/main" xmlns:r="http://schemas.openxmlformats.org/officeDocument/2006/relationships" xmlns:p="http://schemas.openxmlformats.org/presentationml/2006/main">
  <p:tag name="THEMEIDCC" val="2"/>
</p:tagLst>
</file>

<file path=ppt/tags/tag15.xml><?xml version="1.0" encoding="utf-8"?>
<p:tagLst xmlns:a="http://schemas.openxmlformats.org/drawingml/2006/main" xmlns:r="http://schemas.openxmlformats.org/officeDocument/2006/relationships" xmlns:p="http://schemas.openxmlformats.org/presentationml/2006/main">
  <p:tag name="THEMEIDCC" val="3"/>
</p:tagLst>
</file>

<file path=ppt/tags/tag16.xml><?xml version="1.0" encoding="utf-8"?>
<p:tagLst xmlns:a="http://schemas.openxmlformats.org/drawingml/2006/main" xmlns:r="http://schemas.openxmlformats.org/officeDocument/2006/relationships" xmlns:p="http://schemas.openxmlformats.org/presentationml/2006/main">
  <p:tag name="THEMEIDCC" val="4"/>
</p:tagLst>
</file>

<file path=ppt/tags/tag17.xml><?xml version="1.0" encoding="utf-8"?>
<p:tagLst xmlns:a="http://schemas.openxmlformats.org/drawingml/2006/main" xmlns:r="http://schemas.openxmlformats.org/officeDocument/2006/relationships" xmlns:p="http://schemas.openxmlformats.org/presentationml/2006/main">
  <p:tag name="THEMEIDCC" val="5"/>
</p:tagLst>
</file>

<file path=ppt/tags/tag18.xml><?xml version="1.0" encoding="utf-8"?>
<p:tagLst xmlns:a="http://schemas.openxmlformats.org/drawingml/2006/main" xmlns:r="http://schemas.openxmlformats.org/officeDocument/2006/relationships" xmlns:p="http://schemas.openxmlformats.org/presentationml/2006/main">
  <p:tag name="THEMEIDCC" val="6"/>
</p:tagLst>
</file>

<file path=ppt/tags/tag19.xml><?xml version="1.0" encoding="utf-8"?>
<p:tagLst xmlns:a="http://schemas.openxmlformats.org/drawingml/2006/main" xmlns:r="http://schemas.openxmlformats.org/officeDocument/2006/relationships" xmlns:p="http://schemas.openxmlformats.org/presentationml/2006/main">
  <p:tag name="THEMEIDCC" val="7"/>
</p:tagLst>
</file>

<file path=ppt/tags/tag2.xml><?xml version="1.0" encoding="utf-8"?>
<p:tagLst xmlns:a="http://schemas.openxmlformats.org/drawingml/2006/main" xmlns:r="http://schemas.openxmlformats.org/officeDocument/2006/relationships" xmlns:p="http://schemas.openxmlformats.org/presentationml/2006/main">
  <p:tag name="THEMEID" val="2"/>
</p:tagLst>
</file>

<file path=ppt/tags/tag20.xml><?xml version="1.0" encoding="utf-8"?>
<p:tagLst xmlns:a="http://schemas.openxmlformats.org/drawingml/2006/main" xmlns:r="http://schemas.openxmlformats.org/officeDocument/2006/relationships" xmlns:p="http://schemas.openxmlformats.org/presentationml/2006/main">
  <p:tag name="THEMEIDCC" val="8"/>
</p:tagLst>
</file>

<file path=ppt/tags/tag21.xml><?xml version="1.0" encoding="utf-8"?>
<p:tagLst xmlns:a="http://schemas.openxmlformats.org/drawingml/2006/main" xmlns:r="http://schemas.openxmlformats.org/officeDocument/2006/relationships" xmlns:p="http://schemas.openxmlformats.org/presentationml/2006/main">
  <p:tag name="THEMEIDCC" val="9"/>
</p:tagLst>
</file>

<file path=ppt/tags/tag22.xml><?xml version="1.0" encoding="utf-8"?>
<p:tagLst xmlns:a="http://schemas.openxmlformats.org/drawingml/2006/main" xmlns:r="http://schemas.openxmlformats.org/officeDocument/2006/relationships" xmlns:p="http://schemas.openxmlformats.org/presentationml/2006/main">
  <p:tag name="THEMEIDCC" val="10"/>
</p:tagLst>
</file>

<file path=ppt/tags/tag23.xml><?xml version="1.0" encoding="utf-8"?>
<p:tagLst xmlns:a="http://schemas.openxmlformats.org/drawingml/2006/main" xmlns:r="http://schemas.openxmlformats.org/officeDocument/2006/relationships" xmlns:p="http://schemas.openxmlformats.org/presentationml/2006/main">
  <p:tag name="THEMEIDCC" val="11"/>
</p:tagLst>
</file>

<file path=ppt/tags/tag24.xml><?xml version="1.0" encoding="utf-8"?>
<p:tagLst xmlns:a="http://schemas.openxmlformats.org/drawingml/2006/main" xmlns:r="http://schemas.openxmlformats.org/officeDocument/2006/relationships" xmlns:p="http://schemas.openxmlformats.org/presentationml/2006/main">
  <p:tag name="THEMEIDCC" val="12"/>
</p:tagLst>
</file>

<file path=ppt/tags/tag25.xml><?xml version="1.0" encoding="utf-8"?>
<p:tagLst xmlns:a="http://schemas.openxmlformats.org/drawingml/2006/main" xmlns:r="http://schemas.openxmlformats.org/officeDocument/2006/relationships" xmlns:p="http://schemas.openxmlformats.org/presentationml/2006/main">
  <p:tag name="THEMEIDCC" val="1"/>
</p:tagLst>
</file>

<file path=ppt/tags/tag26.xml><?xml version="1.0" encoding="utf-8"?>
<p:tagLst xmlns:a="http://schemas.openxmlformats.org/drawingml/2006/main" xmlns:r="http://schemas.openxmlformats.org/officeDocument/2006/relationships" xmlns:p="http://schemas.openxmlformats.org/presentationml/2006/main">
  <p:tag name="THEMEIDCC" val="2"/>
</p:tagLst>
</file>

<file path=ppt/tags/tag27.xml><?xml version="1.0" encoding="utf-8"?>
<p:tagLst xmlns:a="http://schemas.openxmlformats.org/drawingml/2006/main" xmlns:r="http://schemas.openxmlformats.org/officeDocument/2006/relationships" xmlns:p="http://schemas.openxmlformats.org/presentationml/2006/main">
  <p:tag name="THEMEIDCC" val="3"/>
</p:tagLst>
</file>

<file path=ppt/tags/tag28.xml><?xml version="1.0" encoding="utf-8"?>
<p:tagLst xmlns:a="http://schemas.openxmlformats.org/drawingml/2006/main" xmlns:r="http://schemas.openxmlformats.org/officeDocument/2006/relationships" xmlns:p="http://schemas.openxmlformats.org/presentationml/2006/main">
  <p:tag name="THEMEIDCC" val="4"/>
</p:tagLst>
</file>

<file path=ppt/tags/tag29.xml><?xml version="1.0" encoding="utf-8"?>
<p:tagLst xmlns:a="http://schemas.openxmlformats.org/drawingml/2006/main" xmlns:r="http://schemas.openxmlformats.org/officeDocument/2006/relationships" xmlns:p="http://schemas.openxmlformats.org/presentationml/2006/main">
  <p:tag name="THEMEIDCC" val="5"/>
</p:tagLst>
</file>

<file path=ppt/tags/tag3.xml><?xml version="1.0" encoding="utf-8"?>
<p:tagLst xmlns:a="http://schemas.openxmlformats.org/drawingml/2006/main" xmlns:r="http://schemas.openxmlformats.org/officeDocument/2006/relationships" xmlns:p="http://schemas.openxmlformats.org/presentationml/2006/main">
  <p:tag name="THEMEID" val="3"/>
</p:tagLst>
</file>

<file path=ppt/tags/tag30.xml><?xml version="1.0" encoding="utf-8"?>
<p:tagLst xmlns:a="http://schemas.openxmlformats.org/drawingml/2006/main" xmlns:r="http://schemas.openxmlformats.org/officeDocument/2006/relationships" xmlns:p="http://schemas.openxmlformats.org/presentationml/2006/main">
  <p:tag name="THEMEIDCC" val="6"/>
</p:tagLst>
</file>

<file path=ppt/tags/tag31.xml><?xml version="1.0" encoding="utf-8"?>
<p:tagLst xmlns:a="http://schemas.openxmlformats.org/drawingml/2006/main" xmlns:r="http://schemas.openxmlformats.org/officeDocument/2006/relationships" xmlns:p="http://schemas.openxmlformats.org/presentationml/2006/main">
  <p:tag name="THEMEIDCC" val="8"/>
</p:tagLst>
</file>

<file path=ppt/tags/tag32.xml><?xml version="1.0" encoding="utf-8"?>
<p:tagLst xmlns:a="http://schemas.openxmlformats.org/drawingml/2006/main" xmlns:r="http://schemas.openxmlformats.org/officeDocument/2006/relationships" xmlns:p="http://schemas.openxmlformats.org/presentationml/2006/main">
  <p:tag name="THEMEIDCC" val="9"/>
</p:tagLst>
</file>

<file path=ppt/tags/tag33.xml><?xml version="1.0" encoding="utf-8"?>
<p:tagLst xmlns:a="http://schemas.openxmlformats.org/drawingml/2006/main" xmlns:r="http://schemas.openxmlformats.org/officeDocument/2006/relationships" xmlns:p="http://schemas.openxmlformats.org/presentationml/2006/main">
  <p:tag name="THEMEIDCC" val="10"/>
</p:tagLst>
</file>

<file path=ppt/tags/tag34.xml><?xml version="1.0" encoding="utf-8"?>
<p:tagLst xmlns:a="http://schemas.openxmlformats.org/drawingml/2006/main" xmlns:r="http://schemas.openxmlformats.org/officeDocument/2006/relationships" xmlns:p="http://schemas.openxmlformats.org/presentationml/2006/main">
  <p:tag name="THEMEIDCC" val="11"/>
</p:tagLst>
</file>

<file path=ppt/tags/tag35.xml><?xml version="1.0" encoding="utf-8"?>
<p:tagLst xmlns:a="http://schemas.openxmlformats.org/drawingml/2006/main" xmlns:r="http://schemas.openxmlformats.org/officeDocument/2006/relationships" xmlns:p="http://schemas.openxmlformats.org/presentationml/2006/main">
  <p:tag name="THEMEIDCC" val="11"/>
</p:tagLst>
</file>

<file path=ppt/tags/tag36.xml><?xml version="1.0" encoding="utf-8"?>
<p:tagLst xmlns:a="http://schemas.openxmlformats.org/drawingml/2006/main" xmlns:r="http://schemas.openxmlformats.org/officeDocument/2006/relationships" xmlns:p="http://schemas.openxmlformats.org/presentationml/2006/main">
  <p:tag name="THEMEIDCC" val="12"/>
</p:tagLst>
</file>

<file path=ppt/tags/tag37.xml><?xml version="1.0" encoding="utf-8"?>
<p:tagLst xmlns:a="http://schemas.openxmlformats.org/drawingml/2006/main" xmlns:r="http://schemas.openxmlformats.org/officeDocument/2006/relationships" xmlns:p="http://schemas.openxmlformats.org/presentationml/2006/main">
  <p:tag name="THEMEIDCC" val="10"/>
</p:tagLst>
</file>

<file path=ppt/tags/tag38.xml><?xml version="1.0" encoding="utf-8"?>
<p:tagLst xmlns:a="http://schemas.openxmlformats.org/drawingml/2006/main" xmlns:r="http://schemas.openxmlformats.org/officeDocument/2006/relationships" xmlns:p="http://schemas.openxmlformats.org/presentationml/2006/main">
  <p:tag name="THEMEIDCC" val="11"/>
</p:tagLst>
</file>

<file path=ppt/tags/tag39.xml><?xml version="1.0" encoding="utf-8"?>
<p:tagLst xmlns:a="http://schemas.openxmlformats.org/drawingml/2006/main" xmlns:r="http://schemas.openxmlformats.org/officeDocument/2006/relationships" xmlns:p="http://schemas.openxmlformats.org/presentationml/2006/main">
  <p:tag name="THEMEIDCC" val="11"/>
</p:tagLst>
</file>

<file path=ppt/tags/tag4.xml><?xml version="1.0" encoding="utf-8"?>
<p:tagLst xmlns:a="http://schemas.openxmlformats.org/drawingml/2006/main" xmlns:r="http://schemas.openxmlformats.org/officeDocument/2006/relationships" xmlns:p="http://schemas.openxmlformats.org/presentationml/2006/main">
  <p:tag name="THEMEID" val="4"/>
</p:tagLst>
</file>

<file path=ppt/tags/tag5.xml><?xml version="1.0" encoding="utf-8"?>
<p:tagLst xmlns:a="http://schemas.openxmlformats.org/drawingml/2006/main" xmlns:r="http://schemas.openxmlformats.org/officeDocument/2006/relationships" xmlns:p="http://schemas.openxmlformats.org/presentationml/2006/main">
  <p:tag name="THEMEID" val="5"/>
</p:tagLst>
</file>

<file path=ppt/tags/tag6.xml><?xml version="1.0" encoding="utf-8"?>
<p:tagLst xmlns:a="http://schemas.openxmlformats.org/drawingml/2006/main" xmlns:r="http://schemas.openxmlformats.org/officeDocument/2006/relationships" xmlns:p="http://schemas.openxmlformats.org/presentationml/2006/main">
  <p:tag name="THEMEID" val="6"/>
</p:tagLst>
</file>

<file path=ppt/tags/tag7.xml><?xml version="1.0" encoding="utf-8"?>
<p:tagLst xmlns:a="http://schemas.openxmlformats.org/drawingml/2006/main" xmlns:r="http://schemas.openxmlformats.org/officeDocument/2006/relationships" xmlns:p="http://schemas.openxmlformats.org/presentationml/2006/main">
  <p:tag name="THEMEID" val="7"/>
</p:tagLst>
</file>

<file path=ppt/tags/tag8.xml><?xml version="1.0" encoding="utf-8"?>
<p:tagLst xmlns:a="http://schemas.openxmlformats.org/drawingml/2006/main" xmlns:r="http://schemas.openxmlformats.org/officeDocument/2006/relationships" xmlns:p="http://schemas.openxmlformats.org/presentationml/2006/main">
  <p:tag name="THEMEID" val="8"/>
</p:tagLst>
</file>

<file path=ppt/tags/tag9.xml><?xml version="1.0" encoding="utf-8"?>
<p:tagLst xmlns:a="http://schemas.openxmlformats.org/drawingml/2006/main" xmlns:r="http://schemas.openxmlformats.org/officeDocument/2006/relationships" xmlns:p="http://schemas.openxmlformats.org/presentationml/2006/main">
  <p:tag name="THEMEID" val="9"/>
</p:tagLst>
</file>

<file path=ppt/theme/theme1.xml><?xml version="1.0" encoding="utf-8"?>
<a:theme xmlns:a="http://schemas.openxmlformats.org/drawingml/2006/main" name="WHITE TEMPLATE">
  <a:themeElements>
    <a:clrScheme name="Custom 6">
      <a:dk1>
        <a:srgbClr val="505050"/>
      </a:dk1>
      <a:lt1>
        <a:srgbClr val="FFFFFF"/>
      </a:lt1>
      <a:dk2>
        <a:srgbClr val="107C10"/>
      </a:dk2>
      <a:lt2>
        <a:srgbClr val="D5F7F6"/>
      </a:lt2>
      <a:accent1>
        <a:srgbClr val="107C10"/>
      </a:accent1>
      <a:accent2>
        <a:srgbClr val="0377D6"/>
      </a:accent2>
      <a:accent3>
        <a:srgbClr val="00B294"/>
      </a:accent3>
      <a:accent4>
        <a:srgbClr val="A80000"/>
      </a:accent4>
      <a:accent5>
        <a:srgbClr val="D83B01"/>
      </a:accent5>
      <a:accent6>
        <a:srgbClr val="FEB900"/>
      </a:accent6>
      <a:hlink>
        <a:srgbClr val="107C10"/>
      </a:hlink>
      <a:folHlink>
        <a:srgbClr val="107C1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Consumer_GREEN_1.potx" id="{E6351070-060E-4EB7-8FC9-7F6CD9537A4B}" vid="{9FBE0A09-7139-47DB-B6B8-8BE9F30C10C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11.xml.rels><?xml version="1.0" encoding="UTF-8" standalone="yes"?>
<Relationships xmlns="http://schemas.openxmlformats.org/package/2006/relationships"><Relationship Id="rId1" Type="http://schemas.openxmlformats.org/officeDocument/2006/relationships/customXmlProps" Target="itemProps11.xml"/></Relationships>
</file>

<file path=customXml/_rels/item12.xml.rels><?xml version="1.0" encoding="UTF-8" standalone="yes"?>
<Relationships xmlns="http://schemas.openxmlformats.org/package/2006/relationships"><Relationship Id="rId1" Type="http://schemas.openxmlformats.org/officeDocument/2006/relationships/customXmlProps" Target="itemProps12.xml"/></Relationships>
</file>

<file path=customXml/_rels/item13.xml.rels><?xml version="1.0" encoding="UTF-8" standalone="yes"?>
<Relationships xmlns="http://schemas.openxmlformats.org/package/2006/relationships"><Relationship Id="rId1" Type="http://schemas.openxmlformats.org/officeDocument/2006/relationships/customXmlProps" Target="itemProps13.xml"/></Relationships>
</file>

<file path=customXml/_rels/item14.xml.rels><?xml version="1.0" encoding="UTF-8" standalone="yes"?>
<Relationships xmlns="http://schemas.openxmlformats.org/package/2006/relationships"><Relationship Id="rId1" Type="http://schemas.openxmlformats.org/officeDocument/2006/relationships/customXmlProps" Target="itemProps14.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item1.xml><?xml version="1.0" encoding="utf-8"?>
<Control xmlns="http://schemas.microsoft.com/VisualStudio/2011/storyboarding/control">
  <Id Name="a53d73d2-368b-429e-b817-1324eec1382c" Revision="1" Stencil="7276b9ef-3953-4dce-a89b-ed85f20b8b93" StencilVersion="1.0"/>
</Control>
</file>

<file path=customXml/item10.xml><?xml version="1.0" encoding="utf-8"?>
<Control xmlns="http://schemas.microsoft.com/VisualStudio/2011/storyboarding/control">
  <Id Name="a2191c86-fc50-4add-948c-129f6b5a88d8" Revision="1" Stencil="7276b9ef-3953-4dce-a89b-ed85f20b8b93" StencilVersion="1.0"/>
</Control>
</file>

<file path=customXml/item11.xml><?xml version="1.0" encoding="utf-8"?>
<Control xmlns="http://schemas.microsoft.com/VisualStudio/2011/storyboarding/control">
  <Id Name="a53d73d2-368b-429e-b817-1324eec1382c" Revision="1" Stencil="7276b9ef-3953-4dce-a89b-ed85f20b8b93" StencilVersion="1.0"/>
</Control>
</file>

<file path=customXml/item12.xml><?xml version="1.0" encoding="utf-8"?>
<Control xmlns="http://schemas.microsoft.com/VisualStudio/2011/storyboarding/control">
  <Id Name="a53d73d2-368b-429e-b817-1324eec1382c" Revision="1" Stencil="7276b9ef-3953-4dce-a89b-ed85f20b8b93" StencilVersion="1.0"/>
</Control>
</file>

<file path=customXml/item13.xml><?xml version="1.0" encoding="utf-8"?>
<Control xmlns="http://schemas.microsoft.com/VisualStudio/2011/storyboarding/control">
  <Id Name="369f9055-6b6c-48b9-9320-5df2d46c430a" Revision="1" Stencil="7276b9ef-3953-4dce-a89b-ed85f20b8b93" StencilVersion="1.0"/>
</Control>
</file>

<file path=customXml/item14.xml><?xml version="1.0" encoding="utf-8"?>
<Control xmlns="http://schemas.microsoft.com/VisualStudio/2011/storyboarding/control">
  <Id Name="369f9055-6b6c-48b9-9320-5df2d46c430a" Revision="1" Stencil="7276b9ef-3953-4dce-a89b-ed85f20b8b93" StencilVersion="1.0"/>
</Control>
</file>

<file path=customXml/item2.xml><?xml version="1.0" encoding="utf-8"?>
<Control xmlns="http://schemas.microsoft.com/VisualStudio/2011/storyboarding/control">
  <Id Name="fb22c541-ded0-47fa-8877-83a4c2d16227" Revision="1" Stencil="7276b9ef-3953-4dce-a89b-ed85f20b8b93" StencilVersion="1.0"/>
</Control>
</file>

<file path=customXml/item3.xml><?xml version="1.0" encoding="utf-8"?>
<Control xmlns="http://schemas.microsoft.com/VisualStudio/2011/storyboarding/control">
  <Id Name="d69996e1-3d61-4686-9b63-f1b855c596ab" Revision="1" Stencil="7276b9ef-3953-4dce-a89b-ed85f20b8b93" StencilVersion="1.0"/>
</Control>
</file>

<file path=customXml/item4.xml><?xml version="1.0" encoding="utf-8"?>
<Control xmlns="http://schemas.microsoft.com/VisualStudio/2011/storyboarding/control">
  <Id Name="a2191c86-fc50-4add-948c-129f6b5a88d8" Revision="1" Stencil="7276b9ef-3953-4dce-a89b-ed85f20b8b93" StencilVersion="1.0"/>
</Control>
</file>

<file path=customXml/item5.xml><?xml version="1.0" encoding="utf-8"?>
<Control xmlns="http://schemas.microsoft.com/VisualStudio/2011/storyboarding/control">
  <Id Name="369f9055-6b6c-48b9-9320-5df2d46c430a" Revision="1" Stencil="7276b9ef-3953-4dce-a89b-ed85f20b8b93" StencilVersion="1.0"/>
</Control>
</file>

<file path=customXml/item6.xml><?xml version="1.0" encoding="utf-8"?>
<Control xmlns="http://schemas.microsoft.com/VisualStudio/2011/storyboarding/control">
  <Id Name="d69996e1-3d61-4686-9b63-f1b855c596ab" Revision="1" Stencil="7276b9ef-3953-4dce-a89b-ed85f20b8b93" StencilVersion="1.0"/>
</Control>
</file>

<file path=customXml/item7.xml><?xml version="1.0" encoding="utf-8"?>
<Control xmlns="http://schemas.microsoft.com/VisualStudio/2011/storyboarding/control">
  <Id Name="a53d73d2-368b-429e-b817-1324eec1382c" Revision="1" Stencil="7276b9ef-3953-4dce-a89b-ed85f20b8b93" StencilVersion="1.0"/>
</Control>
</file>

<file path=customXml/item8.xml><?xml version="1.0" encoding="utf-8"?>
<Control xmlns="http://schemas.microsoft.com/VisualStudio/2011/storyboarding/control">
  <Id Name="a2191c86-fc50-4add-948c-129f6b5a88d8" Revision="1" Stencil="7276b9ef-3953-4dce-a89b-ed85f20b8b93" StencilVersion="1.0"/>
</Control>
</file>

<file path=customXml/item9.xml><?xml version="1.0" encoding="utf-8"?>
<Control xmlns="http://schemas.microsoft.com/VisualStudio/2011/storyboarding/control">
  <Id Name="a2191c86-fc50-4add-948c-129f6b5a88d8" Revision="1" Stencil="7276b9ef-3953-4dce-a89b-ed85f20b8b93" StencilVersion="1.0"/>
</Control>
</file>

<file path=customXml/itemProps1.xml><?xml version="1.0" encoding="utf-8"?>
<ds:datastoreItem xmlns:ds="http://schemas.openxmlformats.org/officeDocument/2006/customXml" ds:itemID="{8893E80D-6D0C-4E0F-AA22-E5615BB87E5B}">
  <ds:schemaRefs>
    <ds:schemaRef ds:uri="http://schemas.microsoft.com/VisualStudio/2011/storyboarding/control"/>
  </ds:schemaRefs>
</ds:datastoreItem>
</file>

<file path=customXml/itemProps10.xml><?xml version="1.0" encoding="utf-8"?>
<ds:datastoreItem xmlns:ds="http://schemas.openxmlformats.org/officeDocument/2006/customXml" ds:itemID="{8BD595CA-AC5E-43B9-B966-E468A16E8322}">
  <ds:schemaRefs>
    <ds:schemaRef ds:uri="http://schemas.microsoft.com/VisualStudio/2011/storyboarding/control"/>
  </ds:schemaRefs>
</ds:datastoreItem>
</file>

<file path=customXml/itemProps11.xml><?xml version="1.0" encoding="utf-8"?>
<ds:datastoreItem xmlns:ds="http://schemas.openxmlformats.org/officeDocument/2006/customXml" ds:itemID="{21F6B647-976A-41D0-B760-9DF9DFC6AE3C}">
  <ds:schemaRefs>
    <ds:schemaRef ds:uri="http://schemas.microsoft.com/VisualStudio/2011/storyboarding/control"/>
  </ds:schemaRefs>
</ds:datastoreItem>
</file>

<file path=customXml/itemProps12.xml><?xml version="1.0" encoding="utf-8"?>
<ds:datastoreItem xmlns:ds="http://schemas.openxmlformats.org/officeDocument/2006/customXml" ds:itemID="{4E805D65-1532-4BB0-8F41-8013167C0009}">
  <ds:schemaRefs>
    <ds:schemaRef ds:uri="http://schemas.microsoft.com/VisualStudio/2011/storyboarding/control"/>
  </ds:schemaRefs>
</ds:datastoreItem>
</file>

<file path=customXml/itemProps13.xml><?xml version="1.0" encoding="utf-8"?>
<ds:datastoreItem xmlns:ds="http://schemas.openxmlformats.org/officeDocument/2006/customXml" ds:itemID="{82DB428A-B8F8-483F-8276-095629A8ECDB}">
  <ds:schemaRefs>
    <ds:schemaRef ds:uri="http://schemas.microsoft.com/VisualStudio/2011/storyboarding/control"/>
  </ds:schemaRefs>
</ds:datastoreItem>
</file>

<file path=customXml/itemProps14.xml><?xml version="1.0" encoding="utf-8"?>
<ds:datastoreItem xmlns:ds="http://schemas.openxmlformats.org/officeDocument/2006/customXml" ds:itemID="{38217AA1-CC95-49A9-B284-2ED4D347D7CA}">
  <ds:schemaRefs>
    <ds:schemaRef ds:uri="http://schemas.microsoft.com/VisualStudio/2011/storyboarding/control"/>
  </ds:schemaRefs>
</ds:datastoreItem>
</file>

<file path=customXml/itemProps2.xml><?xml version="1.0" encoding="utf-8"?>
<ds:datastoreItem xmlns:ds="http://schemas.openxmlformats.org/officeDocument/2006/customXml" ds:itemID="{432851C6-BC05-4673-B853-6D08AB80CDC4}">
  <ds:schemaRefs>
    <ds:schemaRef ds:uri="http://schemas.microsoft.com/VisualStudio/2011/storyboarding/control"/>
  </ds:schemaRefs>
</ds:datastoreItem>
</file>

<file path=customXml/itemProps3.xml><?xml version="1.0" encoding="utf-8"?>
<ds:datastoreItem xmlns:ds="http://schemas.openxmlformats.org/officeDocument/2006/customXml" ds:itemID="{3DC6CABD-46E1-4C27-A0B3-616DC56F8E5C}">
  <ds:schemaRefs>
    <ds:schemaRef ds:uri="http://schemas.microsoft.com/VisualStudio/2011/storyboarding/control"/>
  </ds:schemaRefs>
</ds:datastoreItem>
</file>

<file path=customXml/itemProps4.xml><?xml version="1.0" encoding="utf-8"?>
<ds:datastoreItem xmlns:ds="http://schemas.openxmlformats.org/officeDocument/2006/customXml" ds:itemID="{0B54C583-7BAB-4080-8093-C5F84F5A225A}">
  <ds:schemaRefs>
    <ds:schemaRef ds:uri="http://schemas.microsoft.com/VisualStudio/2011/storyboarding/control"/>
  </ds:schemaRefs>
</ds:datastoreItem>
</file>

<file path=customXml/itemProps5.xml><?xml version="1.0" encoding="utf-8"?>
<ds:datastoreItem xmlns:ds="http://schemas.openxmlformats.org/officeDocument/2006/customXml" ds:itemID="{FE651ABA-5DC1-4ABD-A06E-055AE54B337B}">
  <ds:schemaRefs>
    <ds:schemaRef ds:uri="http://schemas.microsoft.com/VisualStudio/2011/storyboarding/control"/>
  </ds:schemaRefs>
</ds:datastoreItem>
</file>

<file path=customXml/itemProps6.xml><?xml version="1.0" encoding="utf-8"?>
<ds:datastoreItem xmlns:ds="http://schemas.openxmlformats.org/officeDocument/2006/customXml" ds:itemID="{0282FB20-2D4C-459D-8468-77D1D3C6925D}">
  <ds:schemaRefs>
    <ds:schemaRef ds:uri="http://schemas.microsoft.com/VisualStudio/2011/storyboarding/control"/>
  </ds:schemaRefs>
</ds:datastoreItem>
</file>

<file path=customXml/itemProps7.xml><?xml version="1.0" encoding="utf-8"?>
<ds:datastoreItem xmlns:ds="http://schemas.openxmlformats.org/officeDocument/2006/customXml" ds:itemID="{F68D8396-E21C-4AFF-8FDD-70D00673D0EE}">
  <ds:schemaRefs>
    <ds:schemaRef ds:uri="http://schemas.microsoft.com/VisualStudio/2011/storyboarding/control"/>
  </ds:schemaRefs>
</ds:datastoreItem>
</file>

<file path=customXml/itemProps8.xml><?xml version="1.0" encoding="utf-8"?>
<ds:datastoreItem xmlns:ds="http://schemas.openxmlformats.org/officeDocument/2006/customXml" ds:itemID="{D4B5F268-5930-44CD-BDF1-D0A04D4BBC1C}">
  <ds:schemaRefs>
    <ds:schemaRef ds:uri="http://schemas.microsoft.com/VisualStudio/2011/storyboarding/control"/>
  </ds:schemaRefs>
</ds:datastoreItem>
</file>

<file path=customXml/itemProps9.xml><?xml version="1.0" encoding="utf-8"?>
<ds:datastoreItem xmlns:ds="http://schemas.openxmlformats.org/officeDocument/2006/customXml" ds:itemID="{4B16F4FE-7C26-4443-B426-81998D23ED87}">
  <ds:schemaRefs>
    <ds:schemaRef ds:uri="http://schemas.microsoft.com/VisualStudio/2011/storyboarding/control"/>
  </ds:schemaRefs>
</ds:datastoreItem>
</file>

<file path=docProps/app.xml><?xml version="1.0" encoding="utf-8"?>
<Properties xmlns="http://schemas.openxmlformats.org/officeDocument/2006/extended-properties" xmlns:vt="http://schemas.openxmlformats.org/officeDocument/2006/docPropsVTypes">
  <Template>05252016065225</Template>
  <TotalTime>805</TotalTime>
  <Words>1004</Words>
  <Application>Microsoft Office PowerPoint</Application>
  <PresentationFormat>Widescreen</PresentationFormat>
  <Paragraphs>274</Paragraphs>
  <Slides>25</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25</vt:i4>
      </vt:variant>
    </vt:vector>
  </HeadingPairs>
  <TitlesOfParts>
    <vt:vector size="34" baseType="lpstr">
      <vt:lpstr>Arial</vt:lpstr>
      <vt:lpstr>Calibri</vt:lpstr>
      <vt:lpstr>Consolas</vt:lpstr>
      <vt:lpstr>Segoe UI</vt:lpstr>
      <vt:lpstr>Segoe UI Light</vt:lpstr>
      <vt:lpstr>Segoe UI Symbol</vt:lpstr>
      <vt:lpstr>Times New Roman</vt:lpstr>
      <vt:lpstr>Wingdings</vt:lpstr>
      <vt:lpstr>WHITE TEMPLATE</vt:lpstr>
      <vt:lpstr>Déployer un cluster Windows Server 2016 hyperconvergé automatiquement</vt:lpstr>
      <vt:lpstr>Présentation de l’intervenant</vt:lpstr>
      <vt:lpstr>Rappel du modèle hyperconvergé</vt:lpstr>
      <vt:lpstr>Storage Spaces Direct</vt:lpstr>
      <vt:lpstr>Processus de déploiement</vt:lpstr>
      <vt:lpstr>Processus de déploiement</vt:lpstr>
      <vt:lpstr>Processus de déploiement</vt:lpstr>
      <vt:lpstr>Processus de déploiement</vt:lpstr>
      <vt:lpstr>Processus de déploiement</vt:lpstr>
      <vt:lpstr>Etape 1: hardware &amp; infra</vt:lpstr>
      <vt:lpstr>Etape 1: hardware &amp; infrastructure</vt:lpstr>
      <vt:lpstr>Etape 1: moyen de déploiement</vt:lpstr>
      <vt:lpstr>Etape: moyen de déploiement</vt:lpstr>
      <vt:lpstr>DEMO Présentation de l’infrastructure</vt:lpstr>
      <vt:lpstr>Etape 2: Déploiement OS</vt:lpstr>
      <vt:lpstr>Etape 2: Deploiement OS </vt:lpstr>
      <vt:lpstr>Etape 2: Déploiement OS</vt:lpstr>
      <vt:lpstr>DEMO Déploiement OS</vt:lpstr>
      <vt:lpstr>Etape 3: Déploiement Cluster</vt:lpstr>
      <vt:lpstr>Etape 2: Déploiement OS</vt:lpstr>
      <vt:lpstr>DEMO Déploiement Cluster</vt:lpstr>
      <vt:lpstr>Conclusion</vt:lpstr>
      <vt:lpstr>Conclusion</vt:lpstr>
      <vt:lpstr>Où trouver les scripts ?</vt:lpstr>
      <vt:lpstr>Questions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Romain Serre</dc:creator>
  <cp:lastModifiedBy>Romain Serre</cp:lastModifiedBy>
  <cp:revision>201</cp:revision>
  <dcterms:created xsi:type="dcterms:W3CDTF">2017-05-11T11:06:06Z</dcterms:created>
  <dcterms:modified xsi:type="dcterms:W3CDTF">2017-09-15T19:21:23Z</dcterms:modified>
</cp:coreProperties>
</file>